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wdp" ContentType="image/vnd.ms-photo"/>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3"/>
  </p:notesMasterIdLst>
  <p:handoutMasterIdLst>
    <p:handoutMasterId r:id="rId14"/>
  </p:handoutMasterIdLst>
  <p:sldIdLst>
    <p:sldId id="266" r:id="rId2"/>
    <p:sldId id="259" r:id="rId3"/>
    <p:sldId id="260" r:id="rId4"/>
    <p:sldId id="267" r:id="rId5"/>
    <p:sldId id="262" r:id="rId6"/>
    <p:sldId id="268" r:id="rId7"/>
    <p:sldId id="263" r:id="rId8"/>
    <p:sldId id="264" r:id="rId9"/>
    <p:sldId id="269" r:id="rId10"/>
    <p:sldId id="270" r:id="rId11"/>
    <p:sldId id="265" r:id="rId12"/>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scaleToFitPaper="1"/>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74" d="100"/>
          <a:sy n="74" d="100"/>
        </p:scale>
        <p:origin x="-784"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notesMaster" Target="notesMasters/notesMaster1.xml"/><Relationship Id="rId14" Type="http://schemas.openxmlformats.org/officeDocument/2006/relationships/handoutMaster" Target="handoutMasters/handoutMaster1.xml"/><Relationship Id="rId15" Type="http://schemas.openxmlformats.org/officeDocument/2006/relationships/printerSettings" Target="printerSettings/printerSettings1.bin"/><Relationship Id="rId16" Type="http://schemas.openxmlformats.org/officeDocument/2006/relationships/presProps" Target="presProps.xml"/><Relationship Id="rId17" Type="http://schemas.openxmlformats.org/officeDocument/2006/relationships/viewProps" Target="viewProps.xml"/><Relationship Id="rId18" Type="http://schemas.openxmlformats.org/officeDocument/2006/relationships/theme" Target="theme/theme1.xml"/><Relationship Id="rId19"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slide" Target="slides/slide9.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70380E77-A40B-7046-8522-D488D14A1E87}" type="datetime1">
              <a:rPr kumimoji="1" lang="ja-JP" altLang="en-US" smtClean="0"/>
              <a:t>11/08/07</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201C7910-D692-2A4B-90F7-09305E888012}" type="slidenum">
              <a:rPr kumimoji="1" lang="ja-JP" altLang="en-US" smtClean="0"/>
              <a:t>‹#›</a:t>
            </a:fld>
            <a:endParaRPr kumimoji="1" lang="ja-JP" altLang="en-US"/>
          </a:p>
        </p:txBody>
      </p:sp>
    </p:spTree>
    <p:extLst>
      <p:ext uri="{BB962C8B-B14F-4D97-AF65-F5344CB8AC3E}">
        <p14:creationId xmlns:p14="http://schemas.microsoft.com/office/powerpoint/2010/main" val="136695564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106E375-1D30-4441-8DB4-6D45F14BDB60}" type="datetime1">
              <a:rPr kumimoji="1" lang="ja-JP" altLang="en-US" smtClean="0"/>
              <a:t>11/08/07</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A4F3876-39C8-3D49-A1E1-61C925C46512}" type="slidenum">
              <a:rPr kumimoji="1" lang="ja-JP" altLang="en-US" smtClean="0"/>
              <a:t>‹#›</a:t>
            </a:fld>
            <a:endParaRPr kumimoji="1" lang="ja-JP" altLang="en-US"/>
          </a:p>
        </p:txBody>
      </p:sp>
    </p:spTree>
    <p:extLst>
      <p:ext uri="{BB962C8B-B14F-4D97-AF65-F5344CB8AC3E}">
        <p14:creationId xmlns:p14="http://schemas.microsoft.com/office/powerpoint/2010/main" val="3613784849"/>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1A4F3876-39C8-3D49-A1E1-61C925C46512}" type="slidenum">
              <a:rPr kumimoji="1" lang="ja-JP" altLang="en-US" smtClean="0"/>
              <a:t>1</a:t>
            </a:fld>
            <a:endParaRPr kumimoji="1" lang="ja-JP" altLang="en-US"/>
          </a:p>
        </p:txBody>
      </p:sp>
    </p:spTree>
    <p:extLst>
      <p:ext uri="{BB962C8B-B14F-4D97-AF65-F5344CB8AC3E}">
        <p14:creationId xmlns:p14="http://schemas.microsoft.com/office/powerpoint/2010/main" val="16810165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スライド イメージ プレースホルダー 1"/>
          <p:cNvSpPr>
            <a:spLocks noGrp="1" noRot="1" noChangeAspec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 uri="{FAA26D3D-D897-4be2-8F04-BA451C77F1D7}">
              <ma14:placeholderFlag xmlns:ma14="http://schemas.microsoft.com/office/mac/drawingml/2011/main" val="1"/>
            </a:ext>
          </a:extLst>
        </p:spPr>
      </p:sp>
      <p:sp>
        <p:nvSpPr>
          <p:cNvPr id="48130"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a:lstStyle/>
          <a:p>
            <a:endParaRPr lang="ja-JP" altLang="en-US">
              <a:latin typeface="Calibri" charset="0"/>
              <a:ea typeface="ＭＳ Ｐゴシック" charset="0"/>
              <a:cs typeface="ＭＳ Ｐゴシック" charset="0"/>
            </a:endParaRPr>
          </a:p>
        </p:txBody>
      </p:sp>
      <p:sp>
        <p:nvSpPr>
          <p:cNvPr id="48131" name="ヘッダー プレースホルダー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r>
              <a:rPr lang="ja-JP" altLang="en-US" sz="1200" smtClean="0">
                <a:latin typeface="Calibri" charset="0"/>
              </a:rPr>
              <a:t>大日本体育協会と嘉納</a:t>
            </a:r>
            <a:endParaRPr lang="ja-JP" altLang="en-US" sz="1200">
              <a:latin typeface="Calibri" charset="0"/>
            </a:endParaRPr>
          </a:p>
        </p:txBody>
      </p:sp>
      <p:sp>
        <p:nvSpPr>
          <p:cNvPr id="48132" name="フッター プレースホルダー 4"/>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kumimoji="1" sz="2400">
                <a:solidFill>
                  <a:schemeClr val="tx1"/>
                </a:solidFill>
                <a:latin typeface="Arial" charset="0"/>
                <a:ea typeface="ＭＳ Ｐゴシック" charset="0"/>
                <a:cs typeface="ＭＳ Ｐゴシック" charset="0"/>
              </a:defRPr>
            </a:lvl1pPr>
            <a:lvl2pPr marL="742950" indent="-285750">
              <a:defRPr kumimoji="1" sz="2400">
                <a:solidFill>
                  <a:schemeClr val="tx1"/>
                </a:solidFill>
                <a:latin typeface="Arial" charset="0"/>
                <a:ea typeface="ＭＳ Ｐゴシック" charset="0"/>
              </a:defRPr>
            </a:lvl2pPr>
            <a:lvl3pPr marL="1143000" indent="-228600">
              <a:defRPr kumimoji="1" sz="2400">
                <a:solidFill>
                  <a:schemeClr val="tx1"/>
                </a:solidFill>
                <a:latin typeface="Arial" charset="0"/>
                <a:ea typeface="ＭＳ Ｐゴシック" charset="0"/>
              </a:defRPr>
            </a:lvl3pPr>
            <a:lvl4pPr marL="1600200" indent="-228600">
              <a:defRPr kumimoji="1" sz="2400">
                <a:solidFill>
                  <a:schemeClr val="tx1"/>
                </a:solidFill>
                <a:latin typeface="Arial" charset="0"/>
                <a:ea typeface="ＭＳ Ｐゴシック" charset="0"/>
              </a:defRPr>
            </a:lvl4pPr>
            <a:lvl5pPr marL="2057400" indent="-228600">
              <a:defRPr kumimoji="1" sz="2400">
                <a:solidFill>
                  <a:schemeClr val="tx1"/>
                </a:solidFill>
                <a:latin typeface="Arial" charset="0"/>
                <a:ea typeface="ＭＳ Ｐゴシック" charset="0"/>
              </a:defRPr>
            </a:lvl5pPr>
            <a:lvl6pPr marL="2514600" indent="-228600" fontAlgn="base">
              <a:spcBef>
                <a:spcPct val="0"/>
              </a:spcBef>
              <a:spcAft>
                <a:spcPct val="0"/>
              </a:spcAft>
              <a:defRPr kumimoji="1" sz="2400">
                <a:solidFill>
                  <a:schemeClr val="tx1"/>
                </a:solidFill>
                <a:latin typeface="Arial" charset="0"/>
                <a:ea typeface="ＭＳ Ｐゴシック" charset="0"/>
              </a:defRPr>
            </a:lvl6pPr>
            <a:lvl7pPr marL="2971800" indent="-228600" fontAlgn="base">
              <a:spcBef>
                <a:spcPct val="0"/>
              </a:spcBef>
              <a:spcAft>
                <a:spcPct val="0"/>
              </a:spcAft>
              <a:defRPr kumimoji="1" sz="2400">
                <a:solidFill>
                  <a:schemeClr val="tx1"/>
                </a:solidFill>
                <a:latin typeface="Arial" charset="0"/>
                <a:ea typeface="ＭＳ Ｐゴシック" charset="0"/>
              </a:defRPr>
            </a:lvl7pPr>
            <a:lvl8pPr marL="3429000" indent="-228600" fontAlgn="base">
              <a:spcBef>
                <a:spcPct val="0"/>
              </a:spcBef>
              <a:spcAft>
                <a:spcPct val="0"/>
              </a:spcAft>
              <a:defRPr kumimoji="1" sz="2400">
                <a:solidFill>
                  <a:schemeClr val="tx1"/>
                </a:solidFill>
                <a:latin typeface="Arial" charset="0"/>
                <a:ea typeface="ＭＳ Ｐゴシック" charset="0"/>
              </a:defRPr>
            </a:lvl8pPr>
            <a:lvl9pPr marL="3886200" indent="-228600" fontAlgn="base">
              <a:spcBef>
                <a:spcPct val="0"/>
              </a:spcBef>
              <a:spcAft>
                <a:spcPct val="0"/>
              </a:spcAft>
              <a:defRPr kumimoji="1" sz="2400">
                <a:solidFill>
                  <a:schemeClr val="tx1"/>
                </a:solidFill>
                <a:latin typeface="Arial" charset="0"/>
                <a:ea typeface="ＭＳ Ｐゴシック" charset="0"/>
              </a:defRPr>
            </a:lvl9pPr>
          </a:lstStyle>
          <a:p>
            <a:r>
              <a:rPr lang="ja-JP" altLang="en-US" sz="1200" smtClean="0">
                <a:latin typeface="Calibri" charset="0"/>
              </a:rPr>
              <a:t>関東大震災とスポーツ</a:t>
            </a:r>
            <a:endParaRPr lang="ja-JP" altLang="en-US" sz="1200">
              <a:latin typeface="Calibri" charset="0"/>
            </a:endParaRPr>
          </a:p>
        </p:txBody>
      </p:sp>
      <p:sp>
        <p:nvSpPr>
          <p:cNvPr id="2" name="日付プレースホルダー 1"/>
          <p:cNvSpPr>
            <a:spLocks noGrp="1"/>
          </p:cNvSpPr>
          <p:nvPr>
            <p:ph type="dt" idx="10"/>
          </p:nvPr>
        </p:nvSpPr>
        <p:spPr/>
        <p:txBody>
          <a:bodyPr/>
          <a:lstStyle/>
          <a:p>
            <a:fld id="{676EDBEB-C342-BD4D-B068-B5BED8A85D23}" type="datetime1">
              <a:rPr kumimoji="1" lang="ja-JP" altLang="en-US" smtClean="0"/>
              <a:t>11/08/07</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 Id="rId3" Type="http://schemas.openxmlformats.org/officeDocument/2006/relationships/image" Target="../media/image8.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7.png"/></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7.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71500" y="1676401"/>
            <a:ext cx="8001000" cy="2424766"/>
          </a:xfrm>
        </p:spPr>
        <p:txBody>
          <a:bodyPr anchor="b" anchorCtr="0">
            <a:noAutofit/>
          </a:bodyPr>
          <a:lstStyle>
            <a:lvl1pPr>
              <a:defRPr sz="5600">
                <a:solidFill>
                  <a:schemeClr val="tx1"/>
                </a:solidFill>
              </a:defRPr>
            </a:lvl1pPr>
          </a:lstStyle>
          <a:p>
            <a:r>
              <a:rPr lang="ja-JP" altLang="en-US" smtClean="0"/>
              <a:t>マスター タイトルの書式設定</a:t>
            </a:r>
            <a:endParaRPr/>
          </a:p>
        </p:txBody>
      </p:sp>
      <p:sp>
        <p:nvSpPr>
          <p:cNvPr id="3" name="Subtitle 2"/>
          <p:cNvSpPr>
            <a:spLocks noGrp="1"/>
          </p:cNvSpPr>
          <p:nvPr>
            <p:ph type="subTitle" idx="1"/>
          </p:nvPr>
        </p:nvSpPr>
        <p:spPr>
          <a:xfrm>
            <a:off x="571500" y="4419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dirty="0"/>
          </a:p>
        </p:txBody>
      </p:sp>
      <p:sp>
        <p:nvSpPr>
          <p:cNvPr id="4" name="Date Placeholder 3"/>
          <p:cNvSpPr>
            <a:spLocks noGrp="1"/>
          </p:cNvSpPr>
          <p:nvPr>
            <p:ph type="dt" sz="half" idx="10"/>
          </p:nvPr>
        </p:nvSpPr>
        <p:spPr/>
        <p:txBody>
          <a:bodyPr/>
          <a:lstStyle/>
          <a:p>
            <a:fld id="{E2682540-E988-834A-8E03-B9667BD3BF0D}" type="datetime1">
              <a:rPr kumimoji="1" lang="ja-JP" altLang="en-US" smtClean="0"/>
              <a:t>11/08/07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640473A-1283-3940-A778-9678AC6792EB}" type="slidenum">
              <a:rPr kumimoji="1" lang="ja-JP" altLang="en-US" smtClean="0"/>
              <a:t>‹#›</a:t>
            </a:fld>
            <a:endParaRPr kumimoji="1" lang="ja-JP" altLang="en-US"/>
          </a:p>
        </p:txBody>
      </p:sp>
      <p:pic>
        <p:nvPicPr>
          <p:cNvPr id="9" name="Picture 8" descr="standardRule.png"/>
          <p:cNvPicPr>
            <a:picLocks noChangeAspect="1"/>
          </p:cNvPicPr>
          <p:nvPr/>
        </p:nvPicPr>
        <p:blipFill>
          <a:blip r:embed="rId3"/>
          <a:stretch>
            <a:fillRect/>
          </a:stretch>
        </p:blipFill>
        <p:spPr>
          <a:xfrm>
            <a:off x="2705100" y="4191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594360" y="434609"/>
            <a:ext cx="3749040" cy="1709928"/>
          </a:xfrm>
        </p:spPr>
        <p:txBody>
          <a:bodyPr vert="horz" lIns="91440" tIns="45720" rIns="91440" bIns="45720" rtlCol="0" anchor="b">
            <a:noAutofit/>
          </a:bodyPr>
          <a:lstStyle>
            <a:lvl1pPr algn="ctr" defTabSz="914400" rtl="0" eaLnBrk="1" latinLnBrk="0" hangingPunct="1">
              <a:spcBef>
                <a:spcPct val="0"/>
              </a:spcBef>
              <a:buNone/>
              <a:defRPr sz="3600" b="0" kern="1200">
                <a:solidFill>
                  <a:schemeClr val="tx1"/>
                </a:solidFill>
                <a:latin typeface="+mj-lt"/>
                <a:ea typeface="+mj-ea"/>
                <a:cs typeface="+mj-cs"/>
              </a:defRPr>
            </a:lvl1pPr>
          </a:lstStyle>
          <a:p>
            <a:r>
              <a:rPr lang="ja-JP" altLang="en-US" smtClean="0"/>
              <a:t>マスター タイトルの書式設定</a:t>
            </a:r>
            <a:endParaRPr/>
          </a:p>
        </p:txBody>
      </p:sp>
      <p:sp>
        <p:nvSpPr>
          <p:cNvPr id="4" name="Text Placeholder 3"/>
          <p:cNvSpPr>
            <a:spLocks noGrp="1"/>
          </p:cNvSpPr>
          <p:nvPr>
            <p:ph type="body" sz="half" idx="2"/>
          </p:nvPr>
        </p:nvSpPr>
        <p:spPr>
          <a:xfrm>
            <a:off x="594360" y="2551176"/>
            <a:ext cx="3749040" cy="3145536"/>
          </a:xfrm>
        </p:spPr>
        <p:txBody>
          <a:bodyPr vert="horz" lIns="91440" tIns="45720" rIns="91440" bIns="45720" rtlCol="0">
            <a:normAutofit/>
          </a:bodyPr>
          <a:lstStyle>
            <a:lvl1pPr marL="0" indent="0">
              <a:spcAft>
                <a:spcPts val="100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5AD9E0C3-9553-D747-8890-CA5C0D784248}" type="datetime1">
              <a:rPr kumimoji="1" lang="ja-JP" altLang="en-US" smtClean="0"/>
              <a:t>11/08/07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640473A-1283-3940-A778-9678AC6792EB}" type="slidenum">
              <a:rPr kumimoji="1" lang="ja-JP" altLang="en-US" smtClean="0"/>
              <a:t>‹#›</a:t>
            </a:fld>
            <a:endParaRPr kumimoji="1" lang="ja-JP" altLang="en-US"/>
          </a:p>
        </p:txBody>
      </p:sp>
      <p:pic>
        <p:nvPicPr>
          <p:cNvPr id="8" name="Picture 7"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pic>
        <p:nvPicPr>
          <p:cNvPr id="11" name="Picture 10" descr="parAvion.png"/>
          <p:cNvPicPr>
            <a:picLocks noChangeAspect="1"/>
          </p:cNvPicPr>
          <p:nvPr/>
        </p:nvPicPr>
        <p:blipFill>
          <a:blip r:embed="rId3"/>
          <a:stretch>
            <a:fillRect/>
          </a:stretch>
        </p:blipFill>
        <p:spPr>
          <a:xfrm rot="308222">
            <a:off x="6798020" y="538594"/>
            <a:ext cx="1808485" cy="516710"/>
          </a:xfrm>
          <a:prstGeom prst="rect">
            <a:avLst/>
          </a:prstGeom>
        </p:spPr>
      </p:pic>
      <p:sp>
        <p:nvSpPr>
          <p:cNvPr id="3" name="Picture Placeholder 2"/>
          <p:cNvSpPr>
            <a:spLocks noGrp="1"/>
          </p:cNvSpPr>
          <p:nvPr>
            <p:ph type="pic" idx="1"/>
          </p:nvPr>
        </p:nvSpPr>
        <p:spPr>
          <a:xfrm rot="150174">
            <a:off x="4827538" y="836203"/>
            <a:ext cx="3657600" cy="4937760"/>
          </a:xfrm>
          <a:solidFill>
            <a:srgbClr val="FFFFFF">
              <a:shade val="85000"/>
            </a:srgbClr>
          </a:solidFill>
          <a:ln w="31750" cap="sq">
            <a:solidFill>
              <a:srgbClr val="FDFDFD"/>
            </a:solidFill>
            <a:miter lim="800000"/>
          </a:ln>
          <a:effectLst>
            <a:outerShdw blurRad="88900" dist="44450" dir="756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picTx" preserve="1">
  <p:cSld name="タイトルの上に図">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ja-JP" altLang="en-US" smtClean="0"/>
              <a:t>マスター タイトルの書式設定</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30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BC8CECB5-033D-F041-9197-95E6929E0D83}" type="datetime1">
              <a:rPr kumimoji="1" lang="ja-JP" altLang="en-US" smtClean="0"/>
              <a:t>11/08/07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640473A-1283-3940-A778-9678AC6792EB}" type="slidenum">
              <a:rPr kumimoji="1" lang="ja-JP" altLang="en-US" smtClean="0"/>
              <a:t>‹#›</a:t>
            </a:fld>
            <a:endParaRPr kumimoji="1" lang="ja-JP" altLang="en-US"/>
          </a:p>
        </p:txBody>
      </p:sp>
      <p:pic>
        <p:nvPicPr>
          <p:cNvPr id="8" name="Picture 7" descr="shortRule.png"/>
          <p:cNvPicPr>
            <a:picLocks noChangeAspect="1"/>
          </p:cNvPicPr>
          <p:nvPr/>
        </p:nvPicPr>
        <p:blipFill>
          <a:blip r:embed="rId3"/>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sp>
        <p:nvSpPr>
          <p:cNvPr id="3" name="Picture Placeholder 2"/>
          <p:cNvSpPr>
            <a:spLocks noGrp="1"/>
          </p:cNvSpPr>
          <p:nvPr>
            <p:ph type="pic" idx="1"/>
          </p:nvPr>
        </p:nvSpPr>
        <p:spPr>
          <a:xfrm rot="21355093">
            <a:off x="2359666" y="458370"/>
            <a:ext cx="4424669" cy="3079124"/>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picTx" preserve="1">
  <p:cSld name="タイトルの上に 2 つの図">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pic>
        <p:nvPicPr>
          <p:cNvPr id="11" name="Picture 10" descr="parAvion.png"/>
          <p:cNvPicPr>
            <a:picLocks noChangeAspect="1"/>
          </p:cNvPicPr>
          <p:nvPr/>
        </p:nvPicPr>
        <p:blipFill>
          <a:blip r:embed="rId3"/>
          <a:stretch>
            <a:fillRect/>
          </a:stretch>
        </p:blipFill>
        <p:spPr>
          <a:xfrm rot="308222">
            <a:off x="6835967" y="278688"/>
            <a:ext cx="1695954" cy="484558"/>
          </a:xfrm>
          <a:prstGeom prst="rect">
            <a:avLst/>
          </a:prstGeom>
        </p:spPr>
      </p:pic>
      <p:sp>
        <p:nvSpPr>
          <p:cNvPr id="2" name="Title 1"/>
          <p:cNvSpPr>
            <a:spLocks noGrp="1"/>
          </p:cNvSpPr>
          <p:nvPr>
            <p:ph type="title"/>
          </p:nvPr>
        </p:nvSpPr>
        <p:spPr>
          <a:xfrm>
            <a:off x="571500" y="2924825"/>
            <a:ext cx="8001000" cy="1709928"/>
          </a:xfrm>
        </p:spPr>
        <p:txBody>
          <a:bodyPr vert="horz" lIns="91440" tIns="45720" rIns="91440" bIns="45720" rtlCol="0" anchor="b">
            <a:noAutofit/>
          </a:bodyPr>
          <a:lstStyle>
            <a:lvl1pPr algn="ctr" defTabSz="914400" rtl="0" eaLnBrk="1" latinLnBrk="0" hangingPunct="1">
              <a:spcBef>
                <a:spcPct val="0"/>
              </a:spcBef>
              <a:buNone/>
              <a:defRPr sz="4000" b="0" kern="1200">
                <a:solidFill>
                  <a:schemeClr val="tx1"/>
                </a:solidFill>
                <a:latin typeface="+mj-lt"/>
                <a:ea typeface="+mj-ea"/>
                <a:cs typeface="+mj-cs"/>
              </a:defRPr>
            </a:lvl1pPr>
          </a:lstStyle>
          <a:p>
            <a:r>
              <a:rPr lang="ja-JP" altLang="en-US" smtClean="0"/>
              <a:t>マスター タイトルの書式設定</a:t>
            </a:r>
            <a:endParaRPr/>
          </a:p>
        </p:txBody>
      </p:sp>
      <p:sp>
        <p:nvSpPr>
          <p:cNvPr id="4" name="Text Placeholder 3"/>
          <p:cNvSpPr>
            <a:spLocks noGrp="1"/>
          </p:cNvSpPr>
          <p:nvPr>
            <p:ph type="body" sz="half" idx="2"/>
          </p:nvPr>
        </p:nvSpPr>
        <p:spPr>
          <a:xfrm>
            <a:off x="571500" y="4800600"/>
            <a:ext cx="8001000" cy="1219200"/>
          </a:xfrm>
        </p:spPr>
        <p:txBody>
          <a:bodyPr vert="horz" lIns="91440" tIns="45720" rIns="91440" bIns="45720" rtlCol="0">
            <a:normAutofit/>
          </a:bodyPr>
          <a:lstStyle>
            <a:lvl1pPr marL="0" indent="0" algn="ctr">
              <a:spcAft>
                <a:spcPts val="300"/>
              </a:spcAft>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41CEF7A9-851B-FE49-B6E1-CD1612D6E75B}" type="datetime1">
              <a:rPr kumimoji="1" lang="ja-JP" altLang="en-US" smtClean="0"/>
              <a:t>11/08/07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640473A-1283-3940-A778-9678AC6792EB}" type="slidenum">
              <a:rPr kumimoji="1" lang="ja-JP" altLang="en-US" smtClean="0"/>
              <a:t>‹#›</a:t>
            </a:fld>
            <a:endParaRPr kumimoji="1" lang="ja-JP" altLang="en-US"/>
          </a:p>
        </p:txBody>
      </p:sp>
      <p:pic>
        <p:nvPicPr>
          <p:cNvPr id="8" name="Picture 7" descr="shortRule.png"/>
          <p:cNvPicPr>
            <a:picLocks noChangeAspect="1"/>
          </p:cNvPicPr>
          <p:nvPr/>
        </p:nvPicPr>
        <p:blipFill>
          <a:blip r:embed="rId4"/>
          <a:stretch>
            <a:fillRect/>
          </a:stretch>
        </p:blipFill>
        <p:spPr>
          <a:xfrm>
            <a:off x="3324225" y="4666129"/>
            <a:ext cx="2495550" cy="95250"/>
          </a:xfrm>
          <a:prstGeom prst="rect">
            <a:avLst/>
          </a:prstGeom>
          <a:effectLst>
            <a:outerShdw blurRad="25400" sx="101000" sy="101000" algn="ctr" rotWithShape="0">
              <a:prstClr val="black">
                <a:alpha val="40000"/>
              </a:prstClr>
            </a:outerShdw>
          </a:effectLst>
        </p:spPr>
      </p:pic>
      <p:pic>
        <p:nvPicPr>
          <p:cNvPr id="13" name="Picture 12" descr="parAvion.png"/>
          <p:cNvPicPr>
            <a:picLocks noChangeAspect="1"/>
          </p:cNvPicPr>
          <p:nvPr/>
        </p:nvPicPr>
        <p:blipFill>
          <a:blip r:embed="rId3"/>
          <a:stretch>
            <a:fillRect/>
          </a:stretch>
        </p:blipFill>
        <p:spPr>
          <a:xfrm rot="20785255">
            <a:off x="2866028" y="3182426"/>
            <a:ext cx="1695954" cy="484558"/>
          </a:xfrm>
          <a:prstGeom prst="rect">
            <a:avLst/>
          </a:prstGeom>
        </p:spPr>
      </p:pic>
      <p:sp>
        <p:nvSpPr>
          <p:cNvPr id="10" name="Picture Placeholder 2"/>
          <p:cNvSpPr>
            <a:spLocks noGrp="1"/>
          </p:cNvSpPr>
          <p:nvPr>
            <p:ph type="pic" idx="13"/>
          </p:nvPr>
        </p:nvSpPr>
        <p:spPr>
          <a:xfrm rot="150321">
            <a:off x="4329929" y="546774"/>
            <a:ext cx="4163077" cy="2961146"/>
          </a:xfrm>
          <a:solidFill>
            <a:srgbClr val="FFFFFF">
              <a:shade val="85000"/>
            </a:srgbClr>
          </a:solidFill>
          <a:ln w="31750" cap="sq">
            <a:solidFill>
              <a:srgbClr val="FDFDFD"/>
            </a:solidFill>
            <a:miter lim="800000"/>
          </a:ln>
          <a:effectLst>
            <a:outerShdw blurRad="88900" dist="317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3" name="Picture Placeholder 2"/>
          <p:cNvSpPr>
            <a:spLocks noGrp="1"/>
          </p:cNvSpPr>
          <p:nvPr>
            <p:ph type="pic" idx="1"/>
          </p:nvPr>
        </p:nvSpPr>
        <p:spPr>
          <a:xfrm rot="21380673">
            <a:off x="699762" y="451178"/>
            <a:ext cx="4163077" cy="2961146"/>
          </a:xfrm>
          <a:solidFill>
            <a:srgbClr val="FFFFFF">
              <a:shade val="85000"/>
            </a:srgbClr>
          </a:solidFill>
          <a:ln w="31750" cap="sq">
            <a:solidFill>
              <a:srgbClr val="FDFDFD"/>
            </a:solidFill>
            <a:miter lim="800000"/>
          </a:ln>
          <a:effectLst>
            <a:outerShdw blurRad="88900" dist="44450" dir="900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タイトル付き 3 つの図">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4983480" y="4800600"/>
            <a:ext cx="3246120" cy="1188720"/>
          </a:xfrm>
        </p:spPr>
        <p:txBody>
          <a:bodyPr vert="horz" lIns="91440" tIns="45720" rIns="91440" bIns="45720" rtlCol="0" anchor="t" anchorCtr="0">
            <a:normAutofit/>
          </a:bodyPr>
          <a:lstStyle>
            <a:lvl1pPr marL="0" indent="0" algn="ctr">
              <a:spcAft>
                <a:spcPts val="300"/>
              </a:spcAft>
              <a:buNone/>
              <a:defRPr sz="20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45EAD265-2A50-8B45-AA7E-181A4D5EBF1B}" type="datetime1">
              <a:rPr kumimoji="1" lang="ja-JP" altLang="en-US" smtClean="0"/>
              <a:t>11/08/07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640473A-1283-3940-A778-9678AC6792EB}" type="slidenum">
              <a:rPr kumimoji="1" lang="ja-JP" altLang="en-US" smtClean="0"/>
              <a:t>‹#›</a:t>
            </a:fld>
            <a:endParaRPr kumimoji="1" lang="ja-JP" altLang="en-US"/>
          </a:p>
        </p:txBody>
      </p:sp>
      <p:sp>
        <p:nvSpPr>
          <p:cNvPr id="10" name="Picture Placeholder 2"/>
          <p:cNvSpPr>
            <a:spLocks noGrp="1"/>
          </p:cNvSpPr>
          <p:nvPr>
            <p:ph type="pic" idx="13"/>
          </p:nvPr>
        </p:nvSpPr>
        <p:spPr>
          <a:xfrm rot="253865">
            <a:off x="4415567" y="369110"/>
            <a:ext cx="3794703" cy="2729767"/>
          </a:xfrm>
          <a:solidFill>
            <a:srgbClr val="FFFFFF">
              <a:shade val="85000"/>
            </a:srgbClr>
          </a:solidFill>
          <a:ln w="31750" cap="sq">
            <a:solidFill>
              <a:srgbClr val="FDFDFD"/>
            </a:solidFill>
            <a:miter lim="800000"/>
          </a:ln>
          <a:effectLst>
            <a:outerShdw blurRad="88900" dist="44450" dir="60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3" name="Picture Placeholder 2"/>
          <p:cNvSpPr>
            <a:spLocks noGrp="1"/>
          </p:cNvSpPr>
          <p:nvPr>
            <p:ph type="pic" idx="1"/>
          </p:nvPr>
        </p:nvSpPr>
        <p:spPr>
          <a:xfrm rot="20973137">
            <a:off x="530124" y="631160"/>
            <a:ext cx="3837559" cy="2604282"/>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14" name="Picture Placeholder 2"/>
          <p:cNvSpPr>
            <a:spLocks noGrp="1"/>
          </p:cNvSpPr>
          <p:nvPr>
            <p:ph type="pic" idx="14"/>
          </p:nvPr>
        </p:nvSpPr>
        <p:spPr>
          <a:xfrm rot="470783">
            <a:off x="708565" y="3070624"/>
            <a:ext cx="3918749" cy="2827517"/>
          </a:xfrm>
          <a:solidFill>
            <a:srgbClr val="FFFFFF">
              <a:shade val="85000"/>
            </a:srgbClr>
          </a:solidFill>
          <a:ln w="31750" cap="sq">
            <a:solidFill>
              <a:srgbClr val="FDFDFD"/>
            </a:solidFill>
            <a:miter lim="800000"/>
          </a:ln>
          <a:effectLst>
            <a:outerShdw blurRad="88900" dist="44450" dir="114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11" name="Title 1"/>
          <p:cNvSpPr>
            <a:spLocks noGrp="1"/>
          </p:cNvSpPr>
          <p:nvPr>
            <p:ph type="title"/>
          </p:nvPr>
        </p:nvSpPr>
        <p:spPr>
          <a:xfrm rot="21240000">
            <a:off x="4717562" y="3396154"/>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ja-JP" altLang="en-US" smtClean="0"/>
              <a:t>マスター タイトルの書式設定</a:t>
            </a:r>
            <a:endParaRPr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タイトル付き 4 つの図">
    <p:spTree>
      <p:nvGrpSpPr>
        <p:cNvPr id="1" name=""/>
        <p:cNvGrpSpPr/>
        <p:nvPr/>
      </p:nvGrpSpPr>
      <p:grpSpPr>
        <a:xfrm>
          <a:off x="0" y="0"/>
          <a:ext cx="0" cy="0"/>
          <a:chOff x="0" y="0"/>
          <a:chExt cx="0" cy="0"/>
        </a:xfrm>
      </p:grpSpPr>
      <p:pic>
        <p:nvPicPr>
          <p:cNvPr id="12" name="Picture 11" descr="TitlePageOverlay.png"/>
          <p:cNvPicPr>
            <a:picLocks noChangeAspect="1"/>
          </p:cNvPicPr>
          <p:nvPr/>
        </p:nvPicPr>
        <p:blipFill>
          <a:blip r:embed="rId2"/>
          <a:stretch>
            <a:fillRect/>
          </a:stretch>
        </p:blipFill>
        <p:spPr>
          <a:xfrm>
            <a:off x="0" y="0"/>
            <a:ext cx="9144000" cy="6858000"/>
          </a:xfrm>
          <a:prstGeom prst="rect">
            <a:avLst/>
          </a:prstGeom>
        </p:spPr>
      </p:pic>
      <p:sp>
        <p:nvSpPr>
          <p:cNvPr id="4" name="Text Placeholder 3"/>
          <p:cNvSpPr>
            <a:spLocks noGrp="1"/>
          </p:cNvSpPr>
          <p:nvPr>
            <p:ph type="body" sz="half" idx="2"/>
          </p:nvPr>
        </p:nvSpPr>
        <p:spPr>
          <a:xfrm>
            <a:off x="762000" y="4876800"/>
            <a:ext cx="3048000" cy="1188720"/>
          </a:xfrm>
        </p:spPr>
        <p:txBody>
          <a:bodyPr vert="horz" lIns="91440" tIns="45720" rIns="91440" bIns="45720" rtlCol="0">
            <a:normAutofit/>
          </a:bodyPr>
          <a:lstStyle>
            <a:lvl1pPr marL="0" indent="0" algn="ctr">
              <a:spcAft>
                <a:spcPts val="300"/>
              </a:spcAft>
              <a:buNone/>
              <a:defRPr sz="2000" kern="1200">
                <a:solidFill>
                  <a:schemeClr val="tx1"/>
                </a:solidFill>
                <a:latin typeface="Mistral" pitchFamily="66" charset="0"/>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0"/>
              </a:spcBef>
              <a:spcAft>
                <a:spcPts val="1800"/>
              </a:spcAft>
              <a:buFont typeface="Wingdings 2" pitchFamily="18" charset="2"/>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B3876BAD-8E55-1E4D-BDD7-CEC30E608FC5}" type="datetime1">
              <a:rPr kumimoji="1" lang="ja-JP" altLang="en-US" smtClean="0"/>
              <a:t>11/08/07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640473A-1283-3940-A778-9678AC6792EB}" type="slidenum">
              <a:rPr kumimoji="1" lang="ja-JP" altLang="en-US" smtClean="0"/>
              <a:t>‹#›</a:t>
            </a:fld>
            <a:endParaRPr kumimoji="1" lang="ja-JP" altLang="en-US"/>
          </a:p>
        </p:txBody>
      </p:sp>
      <p:pic>
        <p:nvPicPr>
          <p:cNvPr id="15" name="Picture 14" descr="parAvion.png"/>
          <p:cNvPicPr>
            <a:picLocks noChangeAspect="1"/>
          </p:cNvPicPr>
          <p:nvPr/>
        </p:nvPicPr>
        <p:blipFill>
          <a:blip r:embed="rId3"/>
          <a:stretch>
            <a:fillRect/>
          </a:stretch>
        </p:blipFill>
        <p:spPr>
          <a:xfrm rot="308222">
            <a:off x="7428515" y="2619243"/>
            <a:ext cx="1580737" cy="451639"/>
          </a:xfrm>
          <a:prstGeom prst="rect">
            <a:avLst/>
          </a:prstGeom>
        </p:spPr>
      </p:pic>
      <p:pic>
        <p:nvPicPr>
          <p:cNvPr id="11" name="Picture 10" descr="pictureStamp-Frame.png"/>
          <p:cNvPicPr>
            <a:picLocks noChangeAspect="1"/>
          </p:cNvPicPr>
          <p:nvPr/>
        </p:nvPicPr>
        <p:blipFill>
          <a:blip r:embed="rId4"/>
          <a:stretch>
            <a:fillRect/>
          </a:stretch>
        </p:blipFill>
        <p:spPr>
          <a:xfrm rot="322260">
            <a:off x="6339646" y="604321"/>
            <a:ext cx="1610332" cy="2025115"/>
          </a:xfrm>
          <a:prstGeom prst="rect">
            <a:avLst/>
          </a:prstGeom>
        </p:spPr>
      </p:pic>
      <p:pic>
        <p:nvPicPr>
          <p:cNvPr id="13" name="Picture 12" descr="pictureStamp-Frame.png"/>
          <p:cNvPicPr>
            <a:picLocks noChangeAspect="1"/>
          </p:cNvPicPr>
          <p:nvPr/>
        </p:nvPicPr>
        <p:blipFill>
          <a:blip r:embed="rId4"/>
          <a:stretch>
            <a:fillRect/>
          </a:stretch>
        </p:blipFill>
        <p:spPr>
          <a:xfrm rot="322260">
            <a:off x="4891846" y="985321"/>
            <a:ext cx="1610332" cy="2025115"/>
          </a:xfrm>
          <a:prstGeom prst="rect">
            <a:avLst/>
          </a:prstGeom>
        </p:spPr>
      </p:pic>
      <p:sp>
        <p:nvSpPr>
          <p:cNvPr id="16" name="Picture Placeholder 2"/>
          <p:cNvSpPr>
            <a:spLocks noGrp="1"/>
          </p:cNvSpPr>
          <p:nvPr>
            <p:ph type="pic" idx="14"/>
          </p:nvPr>
        </p:nvSpPr>
        <p:spPr>
          <a:xfrm rot="247118">
            <a:off x="5075220" y="1165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17" name="Picture Placeholder 2"/>
          <p:cNvSpPr>
            <a:spLocks noGrp="1"/>
          </p:cNvSpPr>
          <p:nvPr>
            <p:ph type="pic" idx="15"/>
          </p:nvPr>
        </p:nvSpPr>
        <p:spPr>
          <a:xfrm rot="271248">
            <a:off x="6523020" y="784774"/>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10" name="Picture Placeholder 2"/>
          <p:cNvSpPr>
            <a:spLocks noGrp="1"/>
          </p:cNvSpPr>
          <p:nvPr>
            <p:ph type="pic" idx="13"/>
          </p:nvPr>
        </p:nvSpPr>
        <p:spPr>
          <a:xfrm rot="253865">
            <a:off x="4519045" y="2873698"/>
            <a:ext cx="3931920" cy="2834640"/>
          </a:xfrm>
          <a:solidFill>
            <a:srgbClr val="FFFFFF">
              <a:shade val="85000"/>
            </a:srgbClr>
          </a:solidFill>
          <a:ln w="31750" cap="sq">
            <a:solidFill>
              <a:srgbClr val="FDFDFD"/>
            </a:solidFill>
            <a:miter lim="800000"/>
          </a:ln>
          <a:effectLst>
            <a:outerShdw blurRad="88900" dist="44450" dir="6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lgn="r">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3" name="Picture Placeholder 2"/>
          <p:cNvSpPr>
            <a:spLocks noGrp="1"/>
          </p:cNvSpPr>
          <p:nvPr>
            <p:ph type="pic" idx="1"/>
          </p:nvPr>
        </p:nvSpPr>
        <p:spPr>
          <a:xfrm rot="21193488">
            <a:off x="610678" y="450635"/>
            <a:ext cx="3931920" cy="2834640"/>
          </a:xfrm>
          <a:solidFill>
            <a:srgbClr val="FFFFFF">
              <a:shade val="85000"/>
            </a:srgbClr>
          </a:solidFill>
          <a:ln w="31750" cap="sq">
            <a:solidFill>
              <a:srgbClr val="FDFDFD"/>
            </a:solidFill>
            <a:miter lim="800000"/>
          </a:ln>
          <a:effectLst>
            <a:outerShdw blurRad="88900" dist="444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txBody>
          <a:bodyPr>
            <a:normAutofit/>
          </a:bodyPr>
          <a:lstStyle>
            <a:lvl1pPr marL="0" indent="0">
              <a:buNone/>
              <a:defRPr sz="1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14" name="Title 1"/>
          <p:cNvSpPr>
            <a:spLocks noGrp="1"/>
          </p:cNvSpPr>
          <p:nvPr>
            <p:ph type="title"/>
          </p:nvPr>
        </p:nvSpPr>
        <p:spPr>
          <a:xfrm rot="21240000">
            <a:off x="455724" y="3551615"/>
            <a:ext cx="3474720" cy="1097280"/>
          </a:xfrm>
        </p:spPr>
        <p:txBody>
          <a:bodyPr vert="horz" lIns="91440" tIns="45720" rIns="91440" bIns="45720" rtlCol="0">
            <a:normAutofit/>
          </a:bodyPr>
          <a:lstStyle>
            <a:lvl1pPr algn="ctr" defTabSz="914400" rtl="0" eaLnBrk="1" latinLnBrk="0" hangingPunct="1">
              <a:spcBef>
                <a:spcPct val="0"/>
              </a:spcBef>
              <a:spcAft>
                <a:spcPts val="300"/>
              </a:spcAft>
              <a:buNone/>
              <a:defRPr sz="2800" kern="1200">
                <a:solidFill>
                  <a:schemeClr val="tx1"/>
                </a:solidFill>
                <a:latin typeface="Mistral" pitchFamily="66" charset="0"/>
                <a:ea typeface="+mn-ea"/>
                <a:cs typeface="+mn-cs"/>
              </a:defRPr>
            </a:lvl1pPr>
          </a:lstStyle>
          <a:p>
            <a:pPr marL="0" lvl="0" indent="0" algn="ctr" defTabSz="914400" rtl="0" eaLnBrk="1" latinLnBrk="0" hangingPunct="1">
              <a:spcBef>
                <a:spcPts val="0"/>
              </a:spcBef>
              <a:spcAft>
                <a:spcPts val="1800"/>
              </a:spcAft>
              <a:buFont typeface="Wingdings 2" pitchFamily="18" charset="2"/>
              <a:buNone/>
            </a:pPr>
            <a:r>
              <a:rPr lang="ja-JP" altLang="en-US" smtClean="0"/>
              <a:t>マスター タイトルの書式設定</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a:p>
        </p:txBody>
      </p:sp>
      <p:sp>
        <p:nvSpPr>
          <p:cNvPr id="3" name="Vertical Text Placeholder 2"/>
          <p:cNvSpPr>
            <a:spLocks noGrp="1"/>
          </p:cNvSpPr>
          <p:nvPr>
            <p:ph type="body" orient="vert" idx="1"/>
          </p:nvPr>
        </p:nvSpPr>
        <p:spPr/>
        <p:txBody>
          <a:bodyPr vert="eaVert"/>
          <a:lstStyle>
            <a:lvl5pPr>
              <a:defRPr/>
            </a:lvl5pPr>
            <a:lvl6pPr marL="2286000" indent="-457200">
              <a:defRPr/>
            </a:lvl6pPr>
            <a:lvl7pPr marL="2286000" indent="-457200">
              <a:defRPr/>
            </a:lvl7pPr>
            <a:lvl8pPr marL="2286000" indent="-457200">
              <a:defRPr/>
            </a:lvl8pPr>
            <a:lvl9pPr marL="2286000" indent="-457200">
              <a:defRPr/>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4" name="Date Placeholder 3"/>
          <p:cNvSpPr>
            <a:spLocks noGrp="1"/>
          </p:cNvSpPr>
          <p:nvPr>
            <p:ph type="dt" sz="half" idx="10"/>
          </p:nvPr>
        </p:nvSpPr>
        <p:spPr/>
        <p:txBody>
          <a:bodyPr/>
          <a:lstStyle/>
          <a:p>
            <a:fld id="{E1479D45-5001-434A-BD27-E71237B3B12C}" type="datetime1">
              <a:rPr kumimoji="1" lang="ja-JP" altLang="en-US" smtClean="0"/>
              <a:t>11/08/07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640473A-1283-3940-A778-9678AC6792EB}" type="slidenum">
              <a:rPr kumimoji="1" lang="ja-JP" altLang="en-US" smtClean="0"/>
              <a:t>‹#›</a:t>
            </a:fld>
            <a:endParaRPr kumimoji="1" lang="ja-JP" altLang="en-US"/>
          </a:p>
        </p:txBody>
      </p:sp>
      <p:pic>
        <p:nvPicPr>
          <p:cNvPr id="7" name="Picture 6"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96634" y="577849"/>
            <a:ext cx="1882589" cy="5461001"/>
          </a:xfrm>
        </p:spPr>
        <p:txBody>
          <a:bodyPr vert="eaVert"/>
          <a:lstStyle>
            <a:lvl1pPr>
              <a:defRPr sz="4400"/>
            </a:lvl1pPr>
          </a:lstStyle>
          <a:p>
            <a:r>
              <a:rPr lang="ja-JP" altLang="en-US" smtClean="0"/>
              <a:t>マスター タイトルの書式設定</a:t>
            </a:r>
            <a:endParaRPr/>
          </a:p>
        </p:txBody>
      </p:sp>
      <p:sp>
        <p:nvSpPr>
          <p:cNvPr id="3" name="Vertical Text Placeholder 2"/>
          <p:cNvSpPr>
            <a:spLocks noGrp="1"/>
          </p:cNvSpPr>
          <p:nvPr>
            <p:ph type="body" orient="vert" idx="1"/>
          </p:nvPr>
        </p:nvSpPr>
        <p:spPr>
          <a:xfrm>
            <a:off x="578224" y="577849"/>
            <a:ext cx="5768788" cy="5461001"/>
          </a:xfrm>
        </p:spPr>
        <p:txBody>
          <a:bodyPr vert="eaVert"/>
          <a:lstStyle>
            <a:lvl5pPr>
              <a:defRPr/>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4" name="Date Placeholder 3"/>
          <p:cNvSpPr>
            <a:spLocks noGrp="1"/>
          </p:cNvSpPr>
          <p:nvPr>
            <p:ph type="dt" sz="half" idx="10"/>
          </p:nvPr>
        </p:nvSpPr>
        <p:spPr/>
        <p:txBody>
          <a:bodyPr/>
          <a:lstStyle/>
          <a:p>
            <a:fld id="{D713D0CE-2C3B-3547-AC2E-D5B25264019E}" type="datetime1">
              <a:rPr kumimoji="1" lang="ja-JP" altLang="en-US" smtClean="0"/>
              <a:t>11/08/07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640473A-1283-3940-A778-9678AC6792EB}" type="slidenum">
              <a:rPr kumimoji="1" lang="ja-JP" altLang="en-US" smtClean="0"/>
              <a:t>‹#›</a:t>
            </a:fld>
            <a:endParaRPr kumimoji="1" lang="ja-JP" altLang="en-US"/>
          </a:p>
        </p:txBody>
      </p:sp>
      <p:pic>
        <p:nvPicPr>
          <p:cNvPr id="7" name="Picture 6" descr="verticalRule.png"/>
          <p:cNvPicPr>
            <a:picLocks noChangeAspect="1"/>
          </p:cNvPicPr>
          <p:nvPr/>
        </p:nvPicPr>
        <p:blipFill>
          <a:blip r:embed="rId2"/>
          <a:stretch>
            <a:fillRect/>
          </a:stretch>
        </p:blipFill>
        <p:spPr>
          <a:xfrm>
            <a:off x="6512859" y="1562100"/>
            <a:ext cx="152400" cy="37338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a:p>
        </p:txBody>
      </p:sp>
      <p:sp>
        <p:nvSpPr>
          <p:cNvPr id="3" name="Content Placeholder 2"/>
          <p:cNvSpPr>
            <a:spLocks noGrp="1"/>
          </p:cNvSpPr>
          <p:nvPr>
            <p:ph idx="1"/>
          </p:nvPr>
        </p:nvSpPr>
        <p:spPr/>
        <p:txBody>
          <a:bodyPr/>
          <a:lstStyle>
            <a:lvl5pPr>
              <a:defRPr/>
            </a:lvl5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4" name="Date Placeholder 3"/>
          <p:cNvSpPr>
            <a:spLocks noGrp="1"/>
          </p:cNvSpPr>
          <p:nvPr>
            <p:ph type="dt" sz="half" idx="10"/>
          </p:nvPr>
        </p:nvSpPr>
        <p:spPr/>
        <p:txBody>
          <a:bodyPr/>
          <a:lstStyle/>
          <a:p>
            <a:fld id="{A3C5EAA8-3E92-7F4A-BA4D-224BF5A12692}" type="datetime1">
              <a:rPr kumimoji="1" lang="ja-JP" altLang="en-US" smtClean="0"/>
              <a:t>11/08/07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640473A-1283-3940-A778-9678AC6792EB}" type="slidenum">
              <a:rPr kumimoji="1" lang="ja-JP" altLang="en-US" smtClean="0"/>
              <a:t>‹#›</a:t>
            </a:fld>
            <a:endParaRPr kumimoji="1" lang="ja-JP" altLang="en-US"/>
          </a:p>
        </p:txBody>
      </p:sp>
      <p:pic>
        <p:nvPicPr>
          <p:cNvPr id="8" name="Picture 7"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3 つの図とタイトル スライド">
    <p:spTree>
      <p:nvGrpSpPr>
        <p:cNvPr id="1" name=""/>
        <p:cNvGrpSpPr/>
        <p:nvPr/>
      </p:nvGrpSpPr>
      <p:grpSpPr>
        <a:xfrm>
          <a:off x="0" y="0"/>
          <a:ext cx="0" cy="0"/>
          <a:chOff x="0" y="0"/>
          <a:chExt cx="0" cy="0"/>
        </a:xfrm>
      </p:grpSpPr>
      <p:pic>
        <p:nvPicPr>
          <p:cNvPr id="8" name="Picture 7" descr="TitlePageOverlay.png"/>
          <p:cNvPicPr>
            <a:picLocks noChangeAspect="1"/>
          </p:cNvPicPr>
          <p:nvPr/>
        </p:nvPicPr>
        <p:blipFill>
          <a:blip r:embed="rId2"/>
          <a:stretch>
            <a:fillRect/>
          </a:stretch>
        </p:blipFill>
        <p:spPr>
          <a:xfrm>
            <a:off x="0" y="0"/>
            <a:ext cx="9144000" cy="6858000"/>
          </a:xfrm>
          <a:prstGeom prst="rect">
            <a:avLst/>
          </a:prstGeom>
        </p:spPr>
      </p:pic>
      <p:sp>
        <p:nvSpPr>
          <p:cNvPr id="2" name="Title 1"/>
          <p:cNvSpPr>
            <a:spLocks noGrp="1"/>
          </p:cNvSpPr>
          <p:nvPr>
            <p:ph type="ctrTitle"/>
          </p:nvPr>
        </p:nvSpPr>
        <p:spPr>
          <a:xfrm>
            <a:off x="571500" y="2057401"/>
            <a:ext cx="8001000" cy="2424766"/>
          </a:xfrm>
        </p:spPr>
        <p:txBody>
          <a:bodyPr anchor="b" anchorCtr="0">
            <a:noAutofit/>
          </a:bodyPr>
          <a:lstStyle>
            <a:lvl1pPr>
              <a:defRPr sz="5600">
                <a:solidFill>
                  <a:schemeClr val="tx1"/>
                </a:solidFill>
              </a:defRPr>
            </a:lvl1pPr>
          </a:lstStyle>
          <a:p>
            <a:r>
              <a:rPr lang="ja-JP" altLang="en-US" smtClean="0"/>
              <a:t>マスター タイトルの書式設定</a:t>
            </a:r>
            <a:endParaRPr/>
          </a:p>
        </p:txBody>
      </p:sp>
      <p:sp>
        <p:nvSpPr>
          <p:cNvPr id="3" name="Subtitle 2"/>
          <p:cNvSpPr>
            <a:spLocks noGrp="1"/>
          </p:cNvSpPr>
          <p:nvPr>
            <p:ph type="subTitle" idx="1"/>
          </p:nvPr>
        </p:nvSpPr>
        <p:spPr>
          <a:xfrm>
            <a:off x="571500" y="4800600"/>
            <a:ext cx="8001000" cy="1219200"/>
          </a:xfrm>
        </p:spPr>
        <p:txBody>
          <a:bodyPr/>
          <a:lstStyle>
            <a:lvl1pPr marL="0" indent="0" algn="ctr">
              <a:spcAft>
                <a:spcPts val="0"/>
              </a:spcAft>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dirty="0"/>
          </a:p>
        </p:txBody>
      </p:sp>
      <p:sp>
        <p:nvSpPr>
          <p:cNvPr id="4" name="Date Placeholder 3"/>
          <p:cNvSpPr>
            <a:spLocks noGrp="1"/>
          </p:cNvSpPr>
          <p:nvPr>
            <p:ph type="dt" sz="half" idx="10"/>
          </p:nvPr>
        </p:nvSpPr>
        <p:spPr/>
        <p:txBody>
          <a:bodyPr/>
          <a:lstStyle/>
          <a:p>
            <a:fld id="{4FAAEEE2-B1A3-0F4F-BFBD-CADD7189CA95}" type="datetime1">
              <a:rPr kumimoji="1" lang="ja-JP" altLang="en-US" smtClean="0"/>
              <a:t>11/08/07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640473A-1283-3940-A778-9678AC6792EB}" type="slidenum">
              <a:rPr kumimoji="1" lang="ja-JP" altLang="en-US" smtClean="0"/>
              <a:t>‹#›</a:t>
            </a:fld>
            <a:endParaRPr kumimoji="1" lang="ja-JP" altLang="en-US"/>
          </a:p>
        </p:txBody>
      </p:sp>
      <p:pic>
        <p:nvPicPr>
          <p:cNvPr id="9" name="Picture 8" descr="standardRule.png"/>
          <p:cNvPicPr>
            <a:picLocks noChangeAspect="1"/>
          </p:cNvPicPr>
          <p:nvPr/>
        </p:nvPicPr>
        <p:blipFill>
          <a:blip r:embed="rId3"/>
          <a:stretch>
            <a:fillRect/>
          </a:stretch>
        </p:blipFill>
        <p:spPr>
          <a:xfrm>
            <a:off x="2705100" y="4572000"/>
            <a:ext cx="3733800" cy="152400"/>
          </a:xfrm>
          <a:prstGeom prst="rect">
            <a:avLst/>
          </a:prstGeom>
          <a:effectLst>
            <a:outerShdw blurRad="25400" sx="101000" sy="101000" algn="ctr" rotWithShape="0">
              <a:prstClr val="black">
                <a:alpha val="40000"/>
              </a:prstClr>
            </a:outerShdw>
          </a:effectLst>
        </p:spPr>
      </p:pic>
      <p:pic>
        <p:nvPicPr>
          <p:cNvPr id="10" name="Picture 9" descr="pictureStamp-Frame.png"/>
          <p:cNvPicPr>
            <a:picLocks noChangeAspect="1"/>
          </p:cNvPicPr>
          <p:nvPr/>
        </p:nvPicPr>
        <p:blipFill>
          <a:blip r:embed="rId4"/>
          <a:stretch>
            <a:fillRect/>
          </a:stretch>
        </p:blipFill>
        <p:spPr>
          <a:xfrm rot="21366660">
            <a:off x="5138374" y="599839"/>
            <a:ext cx="1610332" cy="2025115"/>
          </a:xfrm>
          <a:prstGeom prst="rect">
            <a:avLst/>
          </a:prstGeom>
        </p:spPr>
      </p:pic>
      <p:pic>
        <p:nvPicPr>
          <p:cNvPr id="11" name="Picture 10" descr="pictureStamp-Frame.png"/>
          <p:cNvPicPr>
            <a:picLocks noChangeAspect="1"/>
          </p:cNvPicPr>
          <p:nvPr/>
        </p:nvPicPr>
        <p:blipFill>
          <a:blip r:embed="rId4"/>
          <a:stretch>
            <a:fillRect/>
          </a:stretch>
        </p:blipFill>
        <p:spPr>
          <a:xfrm rot="21329776">
            <a:off x="2072772" y="555386"/>
            <a:ext cx="1610332" cy="2025115"/>
          </a:xfrm>
          <a:prstGeom prst="rect">
            <a:avLst/>
          </a:prstGeom>
        </p:spPr>
      </p:pic>
      <p:sp>
        <p:nvSpPr>
          <p:cNvPr id="12" name="Picture Placeholder 2"/>
          <p:cNvSpPr>
            <a:spLocks noGrp="1"/>
          </p:cNvSpPr>
          <p:nvPr>
            <p:ph type="pic" idx="14"/>
          </p:nvPr>
        </p:nvSpPr>
        <p:spPr>
          <a:xfrm rot="21254634">
            <a:off x="2256146" y="735839"/>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
        <p:nvSpPr>
          <p:cNvPr id="13" name="Picture Placeholder 2"/>
          <p:cNvSpPr>
            <a:spLocks noGrp="1"/>
          </p:cNvSpPr>
          <p:nvPr>
            <p:ph type="pic" idx="15"/>
          </p:nvPr>
        </p:nvSpPr>
        <p:spPr>
          <a:xfrm rot="21315648">
            <a:off x="5321748" y="780292"/>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pic>
        <p:nvPicPr>
          <p:cNvPr id="14" name="Picture 13" descr="pictureStamp-Frame.png"/>
          <p:cNvPicPr>
            <a:picLocks noChangeAspect="1"/>
          </p:cNvPicPr>
          <p:nvPr/>
        </p:nvPicPr>
        <p:blipFill>
          <a:blip r:embed="rId4"/>
          <a:stretch>
            <a:fillRect/>
          </a:stretch>
        </p:blipFill>
        <p:spPr>
          <a:xfrm rot="151790">
            <a:off x="3591963" y="936015"/>
            <a:ext cx="1610332" cy="2025115"/>
          </a:xfrm>
          <a:prstGeom prst="rect">
            <a:avLst/>
          </a:prstGeom>
        </p:spPr>
      </p:pic>
      <p:sp>
        <p:nvSpPr>
          <p:cNvPr id="17" name="Picture Placeholder 2"/>
          <p:cNvSpPr>
            <a:spLocks noGrp="1"/>
          </p:cNvSpPr>
          <p:nvPr>
            <p:ph type="pic" idx="17"/>
          </p:nvPr>
        </p:nvSpPr>
        <p:spPr>
          <a:xfrm rot="100778">
            <a:off x="3775337" y="1116468"/>
            <a:ext cx="1243584" cy="1664208"/>
          </a:xfrm>
          <a:solidFill>
            <a:srgbClr val="FFFFFF">
              <a:shade val="85000"/>
            </a:srgbClr>
          </a:solidFill>
          <a:ln w="114300" cap="sq">
            <a:noFill/>
            <a:miter lim="800000"/>
          </a:ln>
          <a:effectLst/>
          <a:scene3d>
            <a:camera prst="perspectiveRelaxed">
              <a:rot lat="0" lon="0" rev="0"/>
            </a:camera>
            <a:lightRig rig="twoPt" dir="t">
              <a:rot lat="0" lon="0" rev="7200000"/>
            </a:lightRig>
          </a:scene3d>
          <a:sp3d prstMaterial="matte">
            <a:contourClr>
              <a:srgbClr val="FFFFFF"/>
            </a:contourClr>
          </a:sp3d>
        </p:spPr>
        <p:txBody>
          <a:bodyPr>
            <a:normAutofit/>
          </a:bodyPr>
          <a:lstStyle>
            <a:lvl1pPr marL="0" indent="0">
              <a:buNone/>
              <a:defRPr sz="1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プレースホルダーまでドラッグするかアイコンをクリックして図を追加</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571500" y="1282700"/>
            <a:ext cx="8001000" cy="1917700"/>
          </a:xfrm>
        </p:spPr>
        <p:txBody>
          <a:bodyPr anchor="b" anchorCtr="0">
            <a:noAutofit/>
          </a:bodyPr>
          <a:lstStyle>
            <a:lvl1pPr algn="ctr">
              <a:defRPr sz="5600" b="0" cap="none" baseline="0">
                <a:solidFill>
                  <a:schemeClr val="tx1"/>
                </a:solidFill>
              </a:defRPr>
            </a:lvl1pPr>
          </a:lstStyle>
          <a:p>
            <a:r>
              <a:rPr lang="ja-JP" altLang="en-US" smtClean="0"/>
              <a:t>マスター タイトルの書式設定</a:t>
            </a:r>
            <a:endParaRPr/>
          </a:p>
        </p:txBody>
      </p:sp>
      <p:sp>
        <p:nvSpPr>
          <p:cNvPr id="3" name="Text Placeholder 2"/>
          <p:cNvSpPr>
            <a:spLocks noGrp="1"/>
          </p:cNvSpPr>
          <p:nvPr>
            <p:ph type="body" idx="1"/>
          </p:nvPr>
        </p:nvSpPr>
        <p:spPr>
          <a:xfrm>
            <a:off x="571500" y="3644153"/>
            <a:ext cx="8001000" cy="833718"/>
          </a:xfrm>
        </p:spPr>
        <p:txBody>
          <a:bodyPr anchor="t" anchorCtr="0"/>
          <a:lstStyle>
            <a:lvl1pPr marL="0" indent="0" algn="ctr">
              <a:spcAft>
                <a:spcPts val="0"/>
              </a:spcAft>
              <a:buNone/>
              <a:defRPr sz="20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1A672E8B-197C-8A4E-8D80-6E40B2B97401}" type="datetime1">
              <a:rPr kumimoji="1" lang="ja-JP" altLang="en-US" smtClean="0"/>
              <a:t>11/08/07</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C640473A-1283-3940-A778-9678AC6792EB}" type="slidenum">
              <a:rPr kumimoji="1" lang="ja-JP" altLang="en-US" smtClean="0"/>
              <a:t>‹#›</a:t>
            </a:fld>
            <a:endParaRPr kumimoji="1" lang="ja-JP" altLang="en-US"/>
          </a:p>
        </p:txBody>
      </p:sp>
      <p:pic>
        <p:nvPicPr>
          <p:cNvPr id="9" name="Picture 8" descr="standardRule.png"/>
          <p:cNvPicPr>
            <a:picLocks noChangeAspect="1"/>
          </p:cNvPicPr>
          <p:nvPr/>
        </p:nvPicPr>
        <p:blipFill>
          <a:blip r:embed="rId2"/>
          <a:stretch>
            <a:fillRect/>
          </a:stretch>
        </p:blipFill>
        <p:spPr>
          <a:xfrm>
            <a:off x="2705100" y="33528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p>
            <a:r>
              <a:rPr lang="ja-JP" altLang="en-US" smtClean="0"/>
              <a:t>マスター タイトルの書式設定</a:t>
            </a:r>
            <a:endParaRPr/>
          </a:p>
        </p:txBody>
      </p:sp>
      <p:sp>
        <p:nvSpPr>
          <p:cNvPr id="3" name="Content Placeholder 2"/>
          <p:cNvSpPr>
            <a:spLocks noGrp="1"/>
          </p:cNvSpPr>
          <p:nvPr>
            <p:ph sz="half" idx="1"/>
          </p:nvPr>
        </p:nvSpPr>
        <p:spPr>
          <a:xfrm>
            <a:off x="57150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4" name="Content Placeholder 3"/>
          <p:cNvSpPr>
            <a:spLocks noGrp="1"/>
          </p:cNvSpPr>
          <p:nvPr>
            <p:ph sz="half" idx="2"/>
          </p:nvPr>
        </p:nvSpPr>
        <p:spPr>
          <a:xfrm>
            <a:off x="4823460" y="1936751"/>
            <a:ext cx="3749040" cy="4102100"/>
          </a:xfrm>
        </p:spPr>
        <p:txBody>
          <a:bodyPr>
            <a:normAutofit/>
          </a:bodyPr>
          <a:lstStyle>
            <a:lvl1pPr>
              <a:spcAft>
                <a:spcPts val="1600"/>
              </a:spcAft>
              <a:defRPr sz="20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5" name="Date Placeholder 4"/>
          <p:cNvSpPr>
            <a:spLocks noGrp="1"/>
          </p:cNvSpPr>
          <p:nvPr>
            <p:ph type="dt" sz="half" idx="10"/>
          </p:nvPr>
        </p:nvSpPr>
        <p:spPr/>
        <p:txBody>
          <a:bodyPr/>
          <a:lstStyle/>
          <a:p>
            <a:fld id="{012D9427-0D80-4C4C-A26A-41ED042BEF30}" type="datetime1">
              <a:rPr kumimoji="1" lang="ja-JP" altLang="en-US" smtClean="0"/>
              <a:t>11/08/07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640473A-1283-3940-A778-9678AC6792EB}" type="slidenum">
              <a:rPr kumimoji="1" lang="ja-JP" altLang="en-US" smtClean="0"/>
              <a:t>‹#›</a:t>
            </a:fld>
            <a:endParaRPr kumimoji="1" lang="ja-JP" altLang="en-US"/>
          </a:p>
        </p:txBody>
      </p:sp>
      <p:pic>
        <p:nvPicPr>
          <p:cNvPr id="9" name="Picture 8"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571500" y="274638"/>
            <a:ext cx="8001000" cy="1143000"/>
          </a:xfrm>
        </p:spPr>
        <p:txBody>
          <a:bodyPr/>
          <a:lstStyle>
            <a:lvl1pPr>
              <a:defRPr/>
            </a:lvl1pPr>
          </a:lstStyle>
          <a:p>
            <a:r>
              <a:rPr lang="ja-JP" altLang="en-US" smtClean="0"/>
              <a:t>マスター タイトルの書式設定</a:t>
            </a:r>
            <a:endParaRPr/>
          </a:p>
        </p:txBody>
      </p:sp>
      <p:sp>
        <p:nvSpPr>
          <p:cNvPr id="3" name="Text Placeholder 2"/>
          <p:cNvSpPr>
            <a:spLocks noGrp="1"/>
          </p:cNvSpPr>
          <p:nvPr>
            <p:ph type="body" idx="1"/>
          </p:nvPr>
        </p:nvSpPr>
        <p:spPr>
          <a:xfrm>
            <a:off x="57150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57150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5" name="Text Placeholder 4"/>
          <p:cNvSpPr>
            <a:spLocks noGrp="1"/>
          </p:cNvSpPr>
          <p:nvPr>
            <p:ph type="body" sz="quarter" idx="3"/>
          </p:nvPr>
        </p:nvSpPr>
        <p:spPr>
          <a:xfrm>
            <a:off x="4823460" y="1874838"/>
            <a:ext cx="3749040" cy="639762"/>
          </a:xfrm>
        </p:spPr>
        <p:txBody>
          <a:bodyPr anchor="ctr" anchorCtr="0">
            <a:noAutofit/>
          </a:bodyPr>
          <a:lstStyle>
            <a:lvl1pPr marL="0" indent="0" algn="ctr">
              <a:spcAft>
                <a:spcPts val="0"/>
              </a:spcAft>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4823460" y="2590800"/>
            <a:ext cx="3749040" cy="3448050"/>
          </a:xfrm>
        </p:spPr>
        <p:txBody>
          <a:bodyPr>
            <a:normAutofit/>
          </a:bodyPr>
          <a:lstStyle>
            <a:lvl1pPr>
              <a:spcAft>
                <a:spcPts val="1400"/>
              </a:spcAft>
              <a:defRPr sz="1800"/>
            </a:lvl1pPr>
            <a:lvl2pPr>
              <a:defRPr sz="1800"/>
            </a:lvl2pPr>
            <a:lvl3pPr>
              <a:defRPr sz="1800"/>
            </a:lvl3pPr>
            <a:lvl4pPr>
              <a:defRPr sz="1800"/>
            </a:lvl4pPr>
            <a:lvl5pPr>
              <a:defRPr sz="1800"/>
            </a:lvl5pPr>
            <a:lvl6pPr marL="2290763" indent="-461963">
              <a:defRPr sz="1800"/>
            </a:lvl6pPr>
            <a:lvl7pPr marL="2290763" indent="-461963">
              <a:defRPr sz="1800"/>
            </a:lvl7pPr>
            <a:lvl8pPr marL="2290763" indent="-461963">
              <a:defRPr sz="1800"/>
            </a:lvl8pPr>
            <a:lvl9pPr marL="2290763" indent="-461963">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7" name="Date Placeholder 6"/>
          <p:cNvSpPr>
            <a:spLocks noGrp="1"/>
          </p:cNvSpPr>
          <p:nvPr>
            <p:ph type="dt" sz="half" idx="10"/>
          </p:nvPr>
        </p:nvSpPr>
        <p:spPr/>
        <p:txBody>
          <a:bodyPr/>
          <a:lstStyle/>
          <a:p>
            <a:fld id="{ACA75682-D703-A04D-842B-E25CB5408CA5}" type="datetime1">
              <a:rPr kumimoji="1" lang="ja-JP" altLang="en-US" smtClean="0"/>
              <a:t>11/08/07</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C640473A-1283-3940-A778-9678AC6792EB}" type="slidenum">
              <a:rPr kumimoji="1" lang="ja-JP" altLang="en-US" smtClean="0"/>
              <a:t>‹#›</a:t>
            </a:fld>
            <a:endParaRPr kumimoji="1" lang="ja-JP" altLang="en-US"/>
          </a:p>
        </p:txBody>
      </p:sp>
      <p:pic>
        <p:nvPicPr>
          <p:cNvPr id="11" name="Picture 10" descr="standardRule.png"/>
          <p:cNvPicPr>
            <a:picLocks noChangeAspect="1"/>
          </p:cNvPicPr>
          <p:nvPr/>
        </p:nvPicPr>
        <p:blipFill>
          <a:blip r:embed="rId2"/>
          <a:stretch>
            <a:fillRect/>
          </a:stretch>
        </p:blipFill>
        <p:spPr>
          <a:xfrm>
            <a:off x="2705100" y="1524000"/>
            <a:ext cx="3733800" cy="15240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a:p>
        </p:txBody>
      </p:sp>
      <p:sp>
        <p:nvSpPr>
          <p:cNvPr id="3" name="Date Placeholder 2"/>
          <p:cNvSpPr>
            <a:spLocks noGrp="1"/>
          </p:cNvSpPr>
          <p:nvPr>
            <p:ph type="dt" sz="half" idx="10"/>
          </p:nvPr>
        </p:nvSpPr>
        <p:spPr/>
        <p:txBody>
          <a:bodyPr/>
          <a:lstStyle/>
          <a:p>
            <a:fld id="{11D9F989-D0C1-D14F-A275-A438D47EF882}" type="datetime1">
              <a:rPr kumimoji="1" lang="ja-JP" altLang="en-US" smtClean="0"/>
              <a:t>11/08/07</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C640473A-1283-3940-A778-9678AC6792EB}" type="slidenum">
              <a:rPr kumimoji="1" lang="ja-JP" altLang="en-US" smtClean="0"/>
              <a:t>‹#›</a:t>
            </a:fld>
            <a:endParaRPr kumimoji="1"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2F5DE5-B210-274A-BF43-9090D3F2C1C8}" type="datetime1">
              <a:rPr kumimoji="1" lang="ja-JP" altLang="en-US" smtClean="0"/>
              <a:t>11/08/07</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C640473A-1283-3940-A778-9678AC6792EB}" type="slidenum">
              <a:rPr kumimoji="1" lang="ja-JP" altLang="en-US" smtClean="0"/>
              <a:t>‹#›</a:t>
            </a:fld>
            <a:endParaRPr kumimoji="1" lang="ja-JP"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596153" y="443752"/>
            <a:ext cx="3749040" cy="1707777"/>
          </a:xfrm>
        </p:spPr>
        <p:txBody>
          <a:bodyPr anchor="b">
            <a:noAutofit/>
          </a:bodyPr>
          <a:lstStyle>
            <a:lvl1pPr algn="ctr">
              <a:defRPr sz="3600" b="0"/>
            </a:lvl1pPr>
          </a:lstStyle>
          <a:p>
            <a:r>
              <a:rPr lang="ja-JP" altLang="en-US" smtClean="0"/>
              <a:t>マスター タイトルの書式設定</a:t>
            </a:r>
            <a:endParaRPr/>
          </a:p>
        </p:txBody>
      </p:sp>
      <p:sp>
        <p:nvSpPr>
          <p:cNvPr id="3" name="Content Placeholder 2"/>
          <p:cNvSpPr>
            <a:spLocks noGrp="1"/>
          </p:cNvSpPr>
          <p:nvPr>
            <p:ph idx="1"/>
          </p:nvPr>
        </p:nvSpPr>
        <p:spPr>
          <a:xfrm>
            <a:off x="4827494" y="430306"/>
            <a:ext cx="3749040" cy="5608544"/>
          </a:xfrm>
        </p:spPr>
        <p:txBody>
          <a:bodyPr>
            <a:normAutofit/>
          </a:bodyPr>
          <a:lstStyle>
            <a:lvl1pPr>
              <a:defRPr sz="2400"/>
            </a:lvl1pPr>
            <a:lvl2pPr>
              <a:defRPr sz="2200"/>
            </a:lvl2pPr>
            <a:lvl3pPr>
              <a:defRPr sz="2000"/>
            </a:lvl3pPr>
            <a:lvl4pPr>
              <a:defRPr sz="1800"/>
            </a:lvl4pPr>
            <a:lvl5pPr>
              <a:defRPr sz="1800"/>
            </a:lvl5pPr>
            <a:lvl6pPr marL="2290763" indent="-461963">
              <a:defRPr sz="2000"/>
            </a:lvl6pPr>
            <a:lvl7pPr marL="2290763" indent="-461963">
              <a:defRPr sz="2000"/>
            </a:lvl7pPr>
            <a:lvl8pPr marL="2290763" indent="-461963">
              <a:defRPr sz="2000"/>
            </a:lvl8pPr>
            <a:lvl9pPr marL="2290763" indent="-461963">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4" name="Text Placeholder 3"/>
          <p:cNvSpPr>
            <a:spLocks noGrp="1"/>
          </p:cNvSpPr>
          <p:nvPr>
            <p:ph type="body" sz="half" idx="2"/>
          </p:nvPr>
        </p:nvSpPr>
        <p:spPr>
          <a:xfrm>
            <a:off x="596153" y="2554940"/>
            <a:ext cx="3749040" cy="3146613"/>
          </a:xfrm>
        </p:spPr>
        <p:txBody>
          <a:bodyPr>
            <a:normAutofit/>
          </a:bodyPr>
          <a:lstStyle>
            <a:lvl1pPr marL="0" indent="0" algn="ctr">
              <a:spcAft>
                <a:spcPts val="1000"/>
              </a:spcAft>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E5219CB8-63EE-0342-B5C1-7FA4C11987A9}" type="datetime1">
              <a:rPr kumimoji="1" lang="ja-JP" altLang="en-US" smtClean="0"/>
              <a:t>11/08/07</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C640473A-1283-3940-A778-9678AC6792EB}" type="slidenum">
              <a:rPr kumimoji="1" lang="ja-JP" altLang="en-US" smtClean="0"/>
              <a:t>‹#›</a:t>
            </a:fld>
            <a:endParaRPr kumimoji="1" lang="ja-JP" altLang="en-US"/>
          </a:p>
        </p:txBody>
      </p:sp>
      <p:pic>
        <p:nvPicPr>
          <p:cNvPr id="9" name="Picture 8" descr="shortRule.png"/>
          <p:cNvPicPr>
            <a:picLocks noChangeAspect="1"/>
          </p:cNvPicPr>
          <p:nvPr/>
        </p:nvPicPr>
        <p:blipFill>
          <a:blip r:embed="rId2"/>
          <a:stretch>
            <a:fillRect/>
          </a:stretch>
        </p:blipFill>
        <p:spPr>
          <a:xfrm>
            <a:off x="1222898" y="2305609"/>
            <a:ext cx="2495550" cy="95250"/>
          </a:xfrm>
          <a:prstGeom prst="rect">
            <a:avLst/>
          </a:prstGeom>
          <a:effectLst>
            <a:outerShdw blurRad="25400" sx="101000" sy="101000" algn="ctr" rotWithShape="0">
              <a:prstClr val="black">
                <a:alpha val="40000"/>
              </a:prstClr>
            </a:outerShdw>
          </a:effectLst>
        </p:spPr>
      </p:pic>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theme" Target="../theme/theme1.xml"/><Relationship Id="rId18" Type="http://schemas.openxmlformats.org/officeDocument/2006/relationships/image" Target="../media/image3.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pic>
        <p:nvPicPr>
          <p:cNvPr id="7" name="Picture 6" descr="TextPageOverlay.png"/>
          <p:cNvPicPr>
            <a:picLocks noChangeAspect="1"/>
          </p:cNvPicPr>
          <p:nvPr/>
        </p:nvPicPr>
        <p:blipFill>
          <a:blip r:embed="rId18"/>
          <a:stretch>
            <a:fillRect/>
          </a:stretch>
        </p:blipFill>
        <p:spPr>
          <a:xfrm>
            <a:off x="0" y="0"/>
            <a:ext cx="9144000" cy="6858000"/>
          </a:xfrm>
          <a:prstGeom prst="rect">
            <a:avLst/>
          </a:prstGeom>
        </p:spPr>
      </p:pic>
      <p:sp>
        <p:nvSpPr>
          <p:cNvPr id="5" name="Footer Placeholder 4"/>
          <p:cNvSpPr>
            <a:spLocks noGrp="1"/>
          </p:cNvSpPr>
          <p:nvPr>
            <p:ph type="ftr" sz="quarter" idx="3"/>
          </p:nvPr>
        </p:nvSpPr>
        <p:spPr>
          <a:xfrm>
            <a:off x="571500" y="6158753"/>
            <a:ext cx="3200400" cy="365125"/>
          </a:xfrm>
          <a:prstGeom prst="rect">
            <a:avLst/>
          </a:prstGeom>
        </p:spPr>
        <p:txBody>
          <a:bodyPr vert="horz" lIns="91440" tIns="45720" rIns="91440" bIns="45720" rtlCol="0" anchor="ctr"/>
          <a:lstStyle>
            <a:lvl1pPr algn="l">
              <a:defRPr sz="1200">
                <a:solidFill>
                  <a:schemeClr val="bg2"/>
                </a:solidFill>
              </a:defRPr>
            </a:lvl1pPr>
          </a:lstStyle>
          <a:p>
            <a:endParaRPr kumimoji="1" lang="ja-JP" altLang="en-US"/>
          </a:p>
        </p:txBody>
      </p:sp>
      <p:sp>
        <p:nvSpPr>
          <p:cNvPr id="2" name="Title Placeholder 1"/>
          <p:cNvSpPr>
            <a:spLocks noGrp="1"/>
          </p:cNvSpPr>
          <p:nvPr>
            <p:ph type="title"/>
          </p:nvPr>
        </p:nvSpPr>
        <p:spPr>
          <a:xfrm>
            <a:off x="571500" y="274638"/>
            <a:ext cx="8001000" cy="1143000"/>
          </a:xfrm>
          <a:prstGeom prst="rect">
            <a:avLst/>
          </a:prstGeom>
        </p:spPr>
        <p:txBody>
          <a:bodyPr vert="horz" lIns="91440" tIns="45720" rIns="91440" bIns="45720" rtlCol="0" anchor="ctr">
            <a:noAutofit/>
          </a:bodyPr>
          <a:lstStyle/>
          <a:p>
            <a:r>
              <a:rPr lang="ja-JP" altLang="en-US" smtClean="0"/>
              <a:t>マスター タイトルの書式設定</a:t>
            </a:r>
            <a:endParaRPr/>
          </a:p>
        </p:txBody>
      </p:sp>
      <p:sp>
        <p:nvSpPr>
          <p:cNvPr id="3" name="Text Placeholder 2"/>
          <p:cNvSpPr>
            <a:spLocks noGrp="1"/>
          </p:cNvSpPr>
          <p:nvPr>
            <p:ph type="body" idx="1"/>
          </p:nvPr>
        </p:nvSpPr>
        <p:spPr>
          <a:xfrm>
            <a:off x="571500" y="1905000"/>
            <a:ext cx="8001000" cy="4114800"/>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dirty="0"/>
          </a:p>
        </p:txBody>
      </p:sp>
      <p:sp>
        <p:nvSpPr>
          <p:cNvPr id="4" name="Date Placeholder 3"/>
          <p:cNvSpPr>
            <a:spLocks noGrp="1"/>
          </p:cNvSpPr>
          <p:nvPr>
            <p:ph type="dt" sz="half" idx="2"/>
          </p:nvPr>
        </p:nvSpPr>
        <p:spPr>
          <a:xfrm>
            <a:off x="5372100" y="6158753"/>
            <a:ext cx="3200400" cy="365125"/>
          </a:xfrm>
          <a:prstGeom prst="rect">
            <a:avLst/>
          </a:prstGeom>
        </p:spPr>
        <p:txBody>
          <a:bodyPr vert="horz" lIns="91440" tIns="45720" rIns="91440" bIns="45720" rtlCol="0" anchor="ctr"/>
          <a:lstStyle>
            <a:lvl1pPr algn="r">
              <a:defRPr sz="1200">
                <a:solidFill>
                  <a:schemeClr val="bg2"/>
                </a:solidFill>
              </a:defRPr>
            </a:lvl1pPr>
          </a:lstStyle>
          <a:p>
            <a:fld id="{F182B8DF-157F-FE44-85FF-90039BA7B00E}" type="datetime1">
              <a:rPr kumimoji="1" lang="ja-JP" altLang="en-US" smtClean="0"/>
              <a:t>11/08/07</a:t>
            </a:fld>
            <a:endParaRPr kumimoji="1" lang="ja-JP" altLang="en-US"/>
          </a:p>
        </p:txBody>
      </p:sp>
      <p:sp>
        <p:nvSpPr>
          <p:cNvPr id="6" name="Slide Number Placeholder 5"/>
          <p:cNvSpPr>
            <a:spLocks noGrp="1"/>
          </p:cNvSpPr>
          <p:nvPr>
            <p:ph type="sldNum" sz="quarter" idx="4"/>
          </p:nvPr>
        </p:nvSpPr>
        <p:spPr>
          <a:xfrm>
            <a:off x="4046220" y="6158753"/>
            <a:ext cx="1051560" cy="365125"/>
          </a:xfrm>
          <a:prstGeom prst="rect">
            <a:avLst/>
          </a:prstGeom>
        </p:spPr>
        <p:txBody>
          <a:bodyPr vert="horz" lIns="91440" tIns="45720" rIns="91440" bIns="45720" rtlCol="0" anchor="ctr"/>
          <a:lstStyle>
            <a:lvl1pPr algn="ctr">
              <a:defRPr sz="1200">
                <a:solidFill>
                  <a:schemeClr val="bg2"/>
                </a:solidFill>
              </a:defRPr>
            </a:lvl1pPr>
          </a:lstStyle>
          <a:p>
            <a:fld id="{C640473A-1283-3940-A778-9678AC6792EB}" type="slidenum">
              <a:rPr kumimoji="1" lang="ja-JP" altLang="en-US" smtClean="0"/>
              <a:t>‹#›</a:t>
            </a:fld>
            <a:endParaRPr kumimoji="1" lang="ja-JP"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hf hdr="0" ftr="0" dt="0"/>
  <p:txStyles>
    <p:titleStyle>
      <a:lvl1pPr algn="ctr" defTabSz="914400" rtl="0" eaLnBrk="1" latinLnBrk="0" hangingPunct="1">
        <a:spcBef>
          <a:spcPct val="0"/>
        </a:spcBef>
        <a:buNone/>
        <a:defRPr kumimoji="1" sz="5400" kern="1200">
          <a:solidFill>
            <a:schemeClr val="tx1"/>
          </a:solidFill>
          <a:latin typeface="+mj-lt"/>
          <a:ea typeface="+mj-ea"/>
          <a:cs typeface="+mj-cs"/>
        </a:defRPr>
      </a:lvl1pPr>
    </p:titleStyle>
    <p:bodyStyle>
      <a:lvl1pPr marL="457200" indent="-457200" algn="l" defTabSz="914400" rtl="0" eaLnBrk="1" latinLnBrk="0" hangingPunct="1">
        <a:spcBef>
          <a:spcPts val="0"/>
        </a:spcBef>
        <a:spcAft>
          <a:spcPts val="2000"/>
        </a:spcAft>
        <a:buFont typeface="Wingdings 2" pitchFamily="18" charset="2"/>
        <a:buChar char=""/>
        <a:defRPr kumimoji="1" sz="2400" kern="1200">
          <a:solidFill>
            <a:schemeClr val="tx1"/>
          </a:solidFill>
          <a:latin typeface="+mn-lt"/>
          <a:ea typeface="+mn-ea"/>
          <a:cs typeface="+mn-cs"/>
        </a:defRPr>
      </a:lvl1pPr>
      <a:lvl2pPr marL="914400" indent="-457200" algn="l" defTabSz="914400" rtl="0" eaLnBrk="1" latinLnBrk="0" hangingPunct="1">
        <a:spcBef>
          <a:spcPts val="0"/>
        </a:spcBef>
        <a:spcAft>
          <a:spcPts val="1000"/>
        </a:spcAft>
        <a:buClr>
          <a:schemeClr val="bg2"/>
        </a:buClr>
        <a:buFont typeface="Wingdings 2" pitchFamily="18" charset="2"/>
        <a:buChar char=""/>
        <a:defRPr kumimoji="1" sz="2200" kern="1200">
          <a:solidFill>
            <a:schemeClr val="tx1"/>
          </a:solidFill>
          <a:latin typeface="+mn-lt"/>
          <a:ea typeface="+mn-ea"/>
          <a:cs typeface="+mn-cs"/>
        </a:defRPr>
      </a:lvl2pPr>
      <a:lvl3pPr marL="1371600" indent="-457200" algn="l" defTabSz="914400" rtl="0" eaLnBrk="1" latinLnBrk="0" hangingPunct="1">
        <a:spcBef>
          <a:spcPts val="0"/>
        </a:spcBef>
        <a:spcAft>
          <a:spcPts val="1000"/>
        </a:spcAft>
        <a:buFont typeface="Wingdings 2" pitchFamily="18" charset="2"/>
        <a:buChar char=""/>
        <a:defRPr kumimoji="1" sz="2000" kern="1200">
          <a:solidFill>
            <a:schemeClr val="tx1"/>
          </a:solidFill>
          <a:latin typeface="+mn-lt"/>
          <a:ea typeface="+mn-ea"/>
          <a:cs typeface="+mn-cs"/>
        </a:defRPr>
      </a:lvl3pPr>
      <a:lvl4pPr marL="1828800" indent="-457200" algn="l" defTabSz="914400" rtl="0" eaLnBrk="1" latinLnBrk="0" hangingPunct="1">
        <a:spcBef>
          <a:spcPts val="0"/>
        </a:spcBef>
        <a:spcAft>
          <a:spcPts val="1000"/>
        </a:spcAft>
        <a:buClr>
          <a:schemeClr val="bg2"/>
        </a:buClr>
        <a:buFont typeface="Wingdings 2" pitchFamily="18" charset="2"/>
        <a:buChar char=""/>
        <a:defRPr kumimoji="1" sz="1800" kern="1200">
          <a:solidFill>
            <a:schemeClr val="tx1"/>
          </a:solidFill>
          <a:latin typeface="+mn-lt"/>
          <a:ea typeface="+mn-ea"/>
          <a:cs typeface="+mn-cs"/>
        </a:defRPr>
      </a:lvl4pPr>
      <a:lvl5pPr marL="2286000" indent="-457200" algn="l" defTabSz="914400" rtl="0" eaLnBrk="1" latinLnBrk="0" hangingPunct="1">
        <a:spcBef>
          <a:spcPts val="0"/>
        </a:spcBef>
        <a:spcAft>
          <a:spcPts val="1000"/>
        </a:spcAft>
        <a:buFont typeface="Wingdings 2" pitchFamily="18" charset="2"/>
        <a:buChar char=""/>
        <a:defRPr kumimoji="1" sz="1800" kern="1200">
          <a:solidFill>
            <a:schemeClr val="tx1"/>
          </a:solidFill>
          <a:latin typeface="+mn-lt"/>
          <a:ea typeface="+mn-ea"/>
          <a:cs typeface="+mn-cs"/>
        </a:defRPr>
      </a:lvl5pPr>
      <a:lvl6pPr marL="2743200" indent="-461963" algn="l" defTabSz="914400" rtl="0" eaLnBrk="1" latinLnBrk="0" hangingPunct="1">
        <a:spcBef>
          <a:spcPts val="0"/>
        </a:spcBef>
        <a:spcAft>
          <a:spcPts val="600"/>
        </a:spcAft>
        <a:buClr>
          <a:schemeClr val="bg2"/>
        </a:buClr>
        <a:buFont typeface="Wingdings 2" pitchFamily="18" charset="2"/>
        <a:buChar char="ò"/>
        <a:defRPr kumimoji="1" lang="en-US" sz="1800" kern="1200" dirty="0" smtClean="0">
          <a:solidFill>
            <a:schemeClr val="tx1"/>
          </a:solidFill>
          <a:latin typeface="+mn-lt"/>
          <a:ea typeface="+mn-ea"/>
          <a:cs typeface="+mn-cs"/>
        </a:defRPr>
      </a:lvl6pPr>
      <a:lvl7pPr marL="3205163" indent="-461963" algn="l" defTabSz="914400" rtl="0" eaLnBrk="1" latinLnBrk="0" hangingPunct="1">
        <a:spcBef>
          <a:spcPts val="0"/>
        </a:spcBef>
        <a:spcAft>
          <a:spcPts val="600"/>
        </a:spcAft>
        <a:buFont typeface="Wingdings 2" pitchFamily="18" charset="2"/>
        <a:buChar char="ò"/>
        <a:defRPr kumimoji="1" lang="en-US" sz="1800" kern="1200" dirty="0" smtClean="0">
          <a:solidFill>
            <a:schemeClr val="tx1"/>
          </a:solidFill>
          <a:latin typeface="+mn-lt"/>
          <a:ea typeface="+mn-ea"/>
          <a:cs typeface="+mn-cs"/>
        </a:defRPr>
      </a:lvl7pPr>
      <a:lvl8pPr marL="3657600" indent="-461963" algn="l" defTabSz="914400" rtl="0" eaLnBrk="1" latinLnBrk="0" hangingPunct="1">
        <a:spcBef>
          <a:spcPts val="0"/>
        </a:spcBef>
        <a:spcAft>
          <a:spcPts val="600"/>
        </a:spcAft>
        <a:buClr>
          <a:schemeClr val="bg2"/>
        </a:buClr>
        <a:buFont typeface="Wingdings 2" pitchFamily="18" charset="2"/>
        <a:buChar char="ò"/>
        <a:defRPr kumimoji="1" lang="en-US" sz="1800" kern="1200" dirty="0" smtClean="0">
          <a:solidFill>
            <a:schemeClr val="tx1"/>
          </a:solidFill>
          <a:latin typeface="+mn-lt"/>
          <a:ea typeface="+mn-ea"/>
          <a:cs typeface="+mn-cs"/>
        </a:defRPr>
      </a:lvl8pPr>
      <a:lvl9pPr marL="4119563" indent="-461963" algn="l" defTabSz="914400" rtl="0" eaLnBrk="1" latinLnBrk="0" hangingPunct="1">
        <a:spcBef>
          <a:spcPts val="0"/>
        </a:spcBef>
        <a:spcAft>
          <a:spcPts val="600"/>
        </a:spcAft>
        <a:buFont typeface="Wingdings 2" pitchFamily="18" charset="2"/>
        <a:buChar char="ò"/>
        <a:defRPr kumimoji="1" lang="en-US" sz="1800" kern="1200" dirty="0" smtClean="0">
          <a:solidFill>
            <a:schemeClr val="tx1"/>
          </a:solidFill>
          <a:latin typeface="+mn-lt"/>
          <a:ea typeface="+mn-ea"/>
          <a:cs typeface="+mn-cs"/>
        </a:defRPr>
      </a:lvl9pPr>
    </p:bodyStyle>
    <p:otherStyle>
      <a:defPPr>
        <a:defRPr/>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jpeg"/><Relationship Id="rId4" Type="http://schemas.microsoft.com/office/2007/relationships/hdphoto" Target="../media/hdphoto1.wdp"/><Relationship Id="rId1" Type="http://schemas.openxmlformats.org/officeDocument/2006/relationships/slideLayout" Target="../slideLayouts/slideLayout5.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4" Type="http://schemas.microsoft.com/office/2007/relationships/hdphoto" Target="../media/hdphoto10.wdp"/><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xml.rels><?xml version="1.0" encoding="UTF-8" standalone="yes"?>
<Relationships xmlns="http://schemas.openxmlformats.org/package/2006/relationships"><Relationship Id="rId3" Type="http://schemas.microsoft.com/office/2007/relationships/hdphoto" Target="../media/hdphoto2.wdp"/><Relationship Id="rId4" Type="http://schemas.openxmlformats.org/officeDocument/2006/relationships/image" Target="../media/image12.jpeg"/><Relationship Id="rId5" Type="http://schemas.microsoft.com/office/2007/relationships/hdphoto" Target="../media/hdphoto3.wdp"/><Relationship Id="rId6" Type="http://schemas.openxmlformats.org/officeDocument/2006/relationships/image" Target="../media/image13.jpeg"/><Relationship Id="rId7" Type="http://schemas.microsoft.com/office/2007/relationships/hdphoto" Target="../media/hdphoto4.wdp"/><Relationship Id="rId1" Type="http://schemas.openxmlformats.org/officeDocument/2006/relationships/slideLayout" Target="../slideLayouts/slideLayout13.xml"/><Relationship Id="rId2" Type="http://schemas.openxmlformats.org/officeDocument/2006/relationships/image" Target="../media/image11.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4.jpeg"/><Relationship Id="rId3" Type="http://schemas.microsoft.com/office/2007/relationships/hdphoto" Target="../media/hdphoto5.wdp"/></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5.jpeg"/><Relationship Id="rId3" Type="http://schemas.microsoft.com/office/2007/relationships/hdphoto" Target="../media/hdphoto6.wdp"/></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7.jpeg"/><Relationship Id="rId3" Type="http://schemas.microsoft.com/office/2007/relationships/hdphoto" Target="../media/hdphoto7.wdp"/></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19.jpeg"/><Relationship Id="rId3" Type="http://schemas.microsoft.com/office/2007/relationships/hdphoto" Target="../media/hdphoto8.wdp"/></Relationships>
</file>

<file path=ppt/slides/_rels/slide9.xml.rels><?xml version="1.0" encoding="UTF-8" standalone="yes"?>
<Relationships xmlns="http://schemas.openxmlformats.org/package/2006/relationships"><Relationship Id="rId3" Type="http://schemas.microsoft.com/office/2007/relationships/hdphoto" Target="../media/hdphoto9.wdp"/><Relationship Id="rId4" Type="http://schemas.openxmlformats.org/officeDocument/2006/relationships/image" Target="../media/image21.png"/><Relationship Id="rId1" Type="http://schemas.openxmlformats.org/officeDocument/2006/relationships/slideLayout" Target="../slideLayouts/slideLayout5.xml"/><Relationship Id="rId2" Type="http://schemas.openxmlformats.org/officeDocument/2006/relationships/image" Target="../media/image2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タイトル 1"/>
          <p:cNvSpPr>
            <a:spLocks noGrp="1"/>
          </p:cNvSpPr>
          <p:nvPr>
            <p:ph type="title"/>
          </p:nvPr>
        </p:nvSpPr>
        <p:spPr>
          <a:xfrm>
            <a:off x="571500" y="148459"/>
            <a:ext cx="8001000" cy="972171"/>
          </a:xfrm>
        </p:spPr>
        <p:txBody>
          <a:bodyPr/>
          <a:lstStyle/>
          <a:p>
            <a:r>
              <a:rPr lang="ja-JP" altLang="en-US" sz="6000" b="1" dirty="0" smtClean="0">
                <a:solidFill>
                  <a:srgbClr val="008000"/>
                </a:solidFill>
                <a:latin typeface="ＤＦＰ行書体"/>
                <a:ea typeface="ＤＦＰ行書体"/>
                <a:cs typeface="ＤＦＰ行書体"/>
              </a:rPr>
              <a:t>大震災とスポーツ界</a:t>
            </a:r>
            <a:r>
              <a:rPr lang="ja-JP" altLang="en-US" dirty="0" smtClean="0">
                <a:latin typeface="ヒラギノ角ゴ Pro W3"/>
                <a:ea typeface="ヒラギノ角ゴ Pro W3"/>
                <a:cs typeface="ヒラギノ角ゴ Pro W3"/>
              </a:rPr>
              <a:t>　</a:t>
            </a:r>
            <a:r>
              <a:rPr lang="en-US" altLang="ja-JP" dirty="0" smtClean="0">
                <a:latin typeface="ヒラギノ角ゴ Pro W3"/>
                <a:ea typeface="ヒラギノ角ゴ Pro W3"/>
                <a:cs typeface="ヒラギノ角ゴ Pro W3"/>
              </a:rPr>
              <a:t/>
            </a:r>
            <a:br>
              <a:rPr lang="en-US" altLang="ja-JP" dirty="0" smtClean="0">
                <a:latin typeface="ヒラギノ角ゴ Pro W3"/>
                <a:ea typeface="ヒラギノ角ゴ Pro W3"/>
                <a:cs typeface="ヒラギノ角ゴ Pro W3"/>
              </a:rPr>
            </a:br>
            <a:r>
              <a:rPr lang="ja-JP" altLang="en-US" sz="2400" dirty="0" smtClean="0">
                <a:latin typeface="ヒラギノ角ゴ Pro W3"/>
                <a:ea typeface="ヒラギノ角ゴ Pro W3"/>
                <a:cs typeface="ヒラギノ角ゴ Pro W3"/>
              </a:rPr>
              <a:t>（</a:t>
            </a:r>
            <a:r>
              <a:rPr lang="ja-JP" altLang="en-US" sz="2800" dirty="0" smtClean="0">
                <a:latin typeface="ＤＦＰ行書体"/>
                <a:ea typeface="ＤＦＰ行書体"/>
                <a:cs typeface="ＤＦＰ行書体"/>
              </a:rPr>
              <a:t>真田</a:t>
            </a:r>
            <a:r>
              <a:rPr lang="en-US" altLang="ja-JP" sz="2800" dirty="0">
                <a:latin typeface="ＤＦＰ行書体"/>
                <a:ea typeface="ＤＦＰ行書体"/>
                <a:cs typeface="ＤＦＰ行書体"/>
              </a:rPr>
              <a:t> </a:t>
            </a:r>
            <a:r>
              <a:rPr lang="ja-JP" altLang="en-US" sz="2800" dirty="0" smtClean="0">
                <a:latin typeface="ＤＦＰ行書体"/>
                <a:ea typeface="ＤＦＰ行書体"/>
                <a:cs typeface="ＤＦＰ行書体"/>
              </a:rPr>
              <a:t>久</a:t>
            </a:r>
            <a:r>
              <a:rPr lang="en-US" altLang="ja-JP" sz="2800" dirty="0" smtClean="0">
                <a:latin typeface="ＤＦＰ行書体"/>
                <a:ea typeface="ＤＦＰ行書体"/>
                <a:cs typeface="ＤＦＰ行書体"/>
              </a:rPr>
              <a:t> </a:t>
            </a:r>
            <a:r>
              <a:rPr lang="ja-JP" altLang="en-US" sz="2800" dirty="0" smtClean="0">
                <a:latin typeface="ＤＦＰ行書体"/>
                <a:ea typeface="ＤＦＰ行書体"/>
                <a:cs typeface="ＤＦＰ行書体"/>
              </a:rPr>
              <a:t>筑波大学教授</a:t>
            </a:r>
            <a:r>
              <a:rPr lang="en-US" altLang="ja-JP" sz="2400" dirty="0" smtClean="0">
                <a:latin typeface="ヒラギノ角ゴ Pro W3"/>
                <a:ea typeface="ヒラギノ角ゴ Pro W3"/>
                <a:cs typeface="ヒラギノ角ゴ Pro W3"/>
              </a:rPr>
              <a:t>)</a:t>
            </a:r>
            <a:endParaRPr lang="ja-JP" altLang="en-US" sz="2400" dirty="0">
              <a:latin typeface="ヒラギノ角ゴ Pro W3"/>
              <a:ea typeface="ヒラギノ角ゴ Pro W3"/>
              <a:cs typeface="ヒラギノ角ゴ Pro W3"/>
            </a:endParaRPr>
          </a:p>
        </p:txBody>
      </p:sp>
      <p:sp>
        <p:nvSpPr>
          <p:cNvPr id="26626" name="コンテンツ プレースホルダー 2"/>
          <p:cNvSpPr>
            <a:spLocks noGrp="1"/>
          </p:cNvSpPr>
          <p:nvPr>
            <p:ph sz="half" idx="1"/>
          </p:nvPr>
        </p:nvSpPr>
        <p:spPr>
          <a:xfrm>
            <a:off x="571500" y="1606550"/>
            <a:ext cx="3749675" cy="4697413"/>
          </a:xfrm>
        </p:spPr>
        <p:txBody>
          <a:bodyPr/>
          <a:lstStyle/>
          <a:p>
            <a:pPr marL="0" indent="0">
              <a:buNone/>
              <a:defRPr/>
            </a:pPr>
            <a:endParaRPr lang="en-US" altLang="ja-JP" sz="2400" dirty="0" smtClean="0">
              <a:latin typeface="ヒラギノ角ゴ Pro W3"/>
              <a:ea typeface="ヒラギノ角ゴ Pro W3"/>
              <a:cs typeface="ヒラギノ角ゴ Pro W3"/>
            </a:endParaRPr>
          </a:p>
          <a:p>
            <a:pPr marL="0" indent="0">
              <a:buNone/>
              <a:defRPr/>
            </a:pPr>
            <a:r>
              <a:rPr lang="ja-JP" altLang="en-US" sz="2400" dirty="0" smtClean="0">
                <a:latin typeface="ヒラギノ角ゴ Pro W3"/>
                <a:ea typeface="ヒラギノ角ゴ Pro W3"/>
                <a:cs typeface="ヒラギノ角ゴ Pro W3"/>
              </a:rPr>
              <a:t>東日本</a:t>
            </a:r>
            <a:r>
              <a:rPr lang="ja-JP" altLang="en-US" sz="2400" dirty="0">
                <a:latin typeface="ヒラギノ角ゴ Pro W3"/>
                <a:ea typeface="ヒラギノ角ゴ Pro W3"/>
                <a:cs typeface="ヒラギノ角ゴ Pro W3"/>
              </a:rPr>
              <a:t>大震災</a:t>
            </a:r>
            <a:endParaRPr lang="en-US" altLang="ja-JP" sz="2400" dirty="0">
              <a:latin typeface="ヒラギノ角ゴ Pro W3"/>
              <a:ea typeface="ヒラギノ角ゴ Pro W3"/>
              <a:cs typeface="ヒラギノ角ゴ Pro W3"/>
            </a:endParaRPr>
          </a:p>
          <a:p>
            <a:pPr>
              <a:defRPr/>
            </a:pPr>
            <a:r>
              <a:rPr lang="en-US" altLang="ja-JP" sz="2400" dirty="0">
                <a:latin typeface="ヒラギノ角ゴ Pro W3"/>
                <a:ea typeface="ヒラギノ角ゴ Pro W3"/>
                <a:cs typeface="ヒラギノ角ゴ Pro W3"/>
              </a:rPr>
              <a:t>2011</a:t>
            </a:r>
            <a:r>
              <a:rPr lang="ja-JP" altLang="en-US" sz="2400" dirty="0">
                <a:latin typeface="ヒラギノ角ゴ Pro W3"/>
                <a:ea typeface="ヒラギノ角ゴ Pro W3"/>
                <a:cs typeface="ヒラギノ角ゴ Pro W3"/>
              </a:rPr>
              <a:t>年</a:t>
            </a:r>
            <a:r>
              <a:rPr lang="en-US" altLang="ja-JP" sz="2400" dirty="0">
                <a:latin typeface="ヒラギノ角ゴ Pro W3"/>
                <a:ea typeface="ヒラギノ角ゴ Pro W3"/>
                <a:cs typeface="ヒラギノ角ゴ Pro W3"/>
              </a:rPr>
              <a:t>3</a:t>
            </a:r>
            <a:r>
              <a:rPr lang="ja-JP" altLang="en-US" sz="2400" dirty="0">
                <a:latin typeface="ヒラギノ角ゴ Pro W3"/>
                <a:ea typeface="ヒラギノ角ゴ Pro W3"/>
                <a:cs typeface="ヒラギノ角ゴ Pro W3"/>
              </a:rPr>
              <a:t>月</a:t>
            </a:r>
            <a:r>
              <a:rPr lang="en-US" altLang="ja-JP" sz="2400" dirty="0">
                <a:latin typeface="ヒラギノ角ゴ Pro W3"/>
                <a:ea typeface="ヒラギノ角ゴ Pro W3"/>
                <a:cs typeface="ヒラギノ角ゴ Pro W3"/>
              </a:rPr>
              <a:t>11</a:t>
            </a:r>
            <a:r>
              <a:rPr lang="ja-JP" altLang="en-US" sz="2400" dirty="0">
                <a:latin typeface="ヒラギノ角ゴ Pro W3"/>
                <a:ea typeface="ヒラギノ角ゴ Pro W3"/>
                <a:cs typeface="ヒラギノ角ゴ Pro W3"/>
              </a:rPr>
              <a:t>日</a:t>
            </a:r>
            <a:endParaRPr lang="en-US" altLang="ja-JP" sz="2400" dirty="0">
              <a:latin typeface="ヒラギノ角ゴ Pro W3"/>
              <a:ea typeface="ヒラギノ角ゴ Pro W3"/>
              <a:cs typeface="ヒラギノ角ゴ Pro W3"/>
            </a:endParaRPr>
          </a:p>
          <a:p>
            <a:pPr>
              <a:defRPr/>
            </a:pPr>
            <a:r>
              <a:rPr lang="ja-JP" altLang="en-US" sz="2400" dirty="0">
                <a:latin typeface="ヒラギノ角ゴ Pro W3"/>
                <a:ea typeface="ヒラギノ角ゴ Pro W3"/>
                <a:cs typeface="ヒラギノ角ゴ Pro W3"/>
              </a:rPr>
              <a:t>マグニチュード</a:t>
            </a:r>
            <a:r>
              <a:rPr lang="en-US" altLang="ja-JP" sz="2400" dirty="0">
                <a:latin typeface="ヒラギノ角ゴ Pro W3"/>
                <a:ea typeface="ヒラギノ角ゴ Pro W3"/>
                <a:cs typeface="ヒラギノ角ゴ Pro W3"/>
              </a:rPr>
              <a:t>9.0</a:t>
            </a:r>
          </a:p>
          <a:p>
            <a:pPr>
              <a:defRPr/>
            </a:pPr>
            <a:r>
              <a:rPr lang="ja-JP" altLang="en-US" sz="2400" dirty="0">
                <a:latin typeface="ヒラギノ角ゴ Pro W3"/>
                <a:ea typeface="ヒラギノ角ゴ Pro W3"/>
                <a:cs typeface="ヒラギノ角ゴ Pro W3"/>
              </a:rPr>
              <a:t>震源域　岩手から茨城まで</a:t>
            </a:r>
            <a:r>
              <a:rPr lang="en-US" altLang="ja-JP" sz="2400" dirty="0">
                <a:latin typeface="ヒラギノ角ゴ Pro W3"/>
                <a:ea typeface="ヒラギノ角ゴ Pro W3"/>
                <a:cs typeface="ヒラギノ角ゴ Pro W3"/>
              </a:rPr>
              <a:t>500km</a:t>
            </a:r>
          </a:p>
          <a:p>
            <a:pPr>
              <a:defRPr/>
            </a:pPr>
            <a:r>
              <a:rPr lang="ja-JP" altLang="en-US" sz="2400" dirty="0">
                <a:latin typeface="ヒラギノ角ゴ Pro W3"/>
                <a:ea typeface="ヒラギノ角ゴ Pro W3"/>
                <a:cs typeface="ヒラギノ角ゴ Pro W3"/>
              </a:rPr>
              <a:t>大津波　</a:t>
            </a:r>
            <a:r>
              <a:rPr lang="en-US" altLang="ja-JP" sz="2400" dirty="0">
                <a:latin typeface="ヒラギノ角ゴ Pro W3"/>
                <a:ea typeface="ヒラギノ角ゴ Pro W3"/>
                <a:cs typeface="ヒラギノ角ゴ Pro W3"/>
              </a:rPr>
              <a:t>10m</a:t>
            </a:r>
            <a:r>
              <a:rPr lang="ja-JP" altLang="en-US" sz="2400" dirty="0">
                <a:latin typeface="ヒラギノ角ゴ Pro W3"/>
                <a:ea typeface="ヒラギノ角ゴ Pro W3"/>
                <a:cs typeface="ヒラギノ角ゴ Pro W3"/>
              </a:rPr>
              <a:t>以上</a:t>
            </a:r>
            <a:endParaRPr lang="en-US" altLang="ja-JP" sz="2400" dirty="0">
              <a:latin typeface="ヒラギノ角ゴ Pro W3"/>
              <a:ea typeface="ヒラギノ角ゴ Pro W3"/>
              <a:cs typeface="ヒラギノ角ゴ Pro W3"/>
            </a:endParaRPr>
          </a:p>
          <a:p>
            <a:pPr>
              <a:defRPr/>
            </a:pPr>
            <a:r>
              <a:rPr lang="ja-JP" altLang="en-US" sz="2400" dirty="0">
                <a:latin typeface="ヒラギノ角ゴ Pro W3"/>
                <a:ea typeface="ヒラギノ角ゴ Pro W3"/>
                <a:cs typeface="ヒラギノ角ゴ Pro W3"/>
              </a:rPr>
              <a:t>福島第一原発事故</a:t>
            </a:r>
            <a:endParaRPr lang="en-US" altLang="ja-JP" sz="2400" dirty="0">
              <a:latin typeface="ヒラギノ角ゴ Pro W3"/>
              <a:ea typeface="ヒラギノ角ゴ Pro W3"/>
              <a:cs typeface="ヒラギノ角ゴ Pro W3"/>
            </a:endParaRPr>
          </a:p>
        </p:txBody>
      </p:sp>
      <p:pic>
        <p:nvPicPr>
          <p:cNvPr id="26627" name="コンテンツ プレースホルダー 6"/>
          <p:cNvPicPr>
            <a:picLocks noGrp="1" noChangeAspect="1"/>
          </p:cNvPicPr>
          <p:nvPr>
            <p:ph sz="half" idx="2"/>
          </p:nvPr>
        </p:nvPicPr>
        <p:blipFill>
          <a:blip r:embed="rId3">
            <a:extLst>
              <a:ext uri="{BEBA8EAE-BF5A-486C-A8C5-ECC9F3942E4B}">
                <a14:imgProps xmlns:a14="http://schemas.microsoft.com/office/drawing/2010/main">
                  <a14:imgLayer r:embed="rId4">
                    <a14:imgEffect>
                      <a14:brightnessContrast bright="40000" contrast="-40000"/>
                    </a14:imgEffect>
                  </a14:imgLayer>
                </a14:imgProps>
              </a:ext>
              <a:ext uri="{28A0092B-C50C-407E-A947-70E740481C1C}">
                <a14:useLocalDpi xmlns:a14="http://schemas.microsoft.com/office/drawing/2010/main" val="0"/>
              </a:ext>
            </a:extLst>
          </a:blip>
          <a:srcRect l="19580" r="19580"/>
          <a:stretch>
            <a:fillRect/>
          </a:stretch>
        </p:blipFill>
        <p:spPr>
          <a:xfrm>
            <a:off x="4321175" y="1456006"/>
            <a:ext cx="4552732" cy="4979920"/>
          </a:xfrm>
        </p:spPr>
      </p:pic>
      <p:sp>
        <p:nvSpPr>
          <p:cNvPr id="26628" name="テキスト ボックス 7"/>
          <p:cNvSpPr txBox="1">
            <a:spLocks noChangeArrowheads="1"/>
          </p:cNvSpPr>
          <p:nvPr/>
        </p:nvSpPr>
        <p:spPr bwMode="auto">
          <a:xfrm>
            <a:off x="4436635" y="6435926"/>
            <a:ext cx="4251325"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sto MT" charset="0"/>
                <a:ea typeface="ＭＳ Ｐゴシック" charset="0"/>
                <a:cs typeface="ＭＳ Ｐゴシック" charset="0"/>
              </a:defRPr>
            </a:lvl1pPr>
            <a:lvl2pPr marL="742950" indent="-285750">
              <a:defRPr kumimoji="1">
                <a:solidFill>
                  <a:schemeClr val="tx1"/>
                </a:solidFill>
                <a:latin typeface="Calisto MT" charset="0"/>
                <a:ea typeface="ＭＳ Ｐゴシック" charset="0"/>
              </a:defRPr>
            </a:lvl2pPr>
            <a:lvl3pPr marL="1143000" indent="-228600">
              <a:defRPr kumimoji="1">
                <a:solidFill>
                  <a:schemeClr val="tx1"/>
                </a:solidFill>
                <a:latin typeface="Calisto MT" charset="0"/>
                <a:ea typeface="ＭＳ Ｐゴシック" charset="0"/>
              </a:defRPr>
            </a:lvl3pPr>
            <a:lvl4pPr marL="1600200" indent="-228600">
              <a:defRPr kumimoji="1">
                <a:solidFill>
                  <a:schemeClr val="tx1"/>
                </a:solidFill>
                <a:latin typeface="Calisto MT" charset="0"/>
                <a:ea typeface="ＭＳ Ｐゴシック" charset="0"/>
              </a:defRPr>
            </a:lvl4pPr>
            <a:lvl5pPr marL="2057400" indent="-228600">
              <a:defRPr kumimoji="1">
                <a:solidFill>
                  <a:schemeClr val="tx1"/>
                </a:solidFill>
                <a:latin typeface="Calisto MT" charset="0"/>
                <a:ea typeface="ＭＳ Ｐゴシック" charset="0"/>
              </a:defRPr>
            </a:lvl5pPr>
            <a:lvl6pPr marL="2514600" indent="-228600" fontAlgn="base">
              <a:spcBef>
                <a:spcPct val="0"/>
              </a:spcBef>
              <a:spcAft>
                <a:spcPct val="0"/>
              </a:spcAft>
              <a:defRPr kumimoji="1">
                <a:solidFill>
                  <a:schemeClr val="tx1"/>
                </a:solidFill>
                <a:latin typeface="Calisto MT" charset="0"/>
                <a:ea typeface="ＭＳ Ｐゴシック" charset="0"/>
              </a:defRPr>
            </a:lvl6pPr>
            <a:lvl7pPr marL="2971800" indent="-228600" fontAlgn="base">
              <a:spcBef>
                <a:spcPct val="0"/>
              </a:spcBef>
              <a:spcAft>
                <a:spcPct val="0"/>
              </a:spcAft>
              <a:defRPr kumimoji="1">
                <a:solidFill>
                  <a:schemeClr val="tx1"/>
                </a:solidFill>
                <a:latin typeface="Calisto MT" charset="0"/>
                <a:ea typeface="ＭＳ Ｐゴシック" charset="0"/>
              </a:defRPr>
            </a:lvl7pPr>
            <a:lvl8pPr marL="3429000" indent="-228600" fontAlgn="base">
              <a:spcBef>
                <a:spcPct val="0"/>
              </a:spcBef>
              <a:spcAft>
                <a:spcPct val="0"/>
              </a:spcAft>
              <a:defRPr kumimoji="1">
                <a:solidFill>
                  <a:schemeClr val="tx1"/>
                </a:solidFill>
                <a:latin typeface="Calisto MT" charset="0"/>
                <a:ea typeface="ＭＳ Ｐゴシック" charset="0"/>
              </a:defRPr>
            </a:lvl8pPr>
            <a:lvl9pPr marL="3886200" indent="-228600" fontAlgn="base">
              <a:spcBef>
                <a:spcPct val="0"/>
              </a:spcBef>
              <a:spcAft>
                <a:spcPct val="0"/>
              </a:spcAft>
              <a:defRPr kumimoji="1">
                <a:solidFill>
                  <a:schemeClr val="tx1"/>
                </a:solidFill>
                <a:latin typeface="Calisto MT" charset="0"/>
                <a:ea typeface="ＭＳ Ｐゴシック" charset="0"/>
              </a:defRPr>
            </a:lvl9pPr>
          </a:lstStyle>
          <a:p>
            <a:r>
              <a:rPr lang="ja-JP" altLang="en-US" b="1" dirty="0">
                <a:latin typeface="ヒラギノ角ゴ Pro W3" charset="0"/>
                <a:ea typeface="ヒラギノ角ゴ Pro W3" charset="0"/>
                <a:cs typeface="ヒラギノ角ゴ Pro W3" charset="0"/>
              </a:rPr>
              <a:t>被災した中学校での運動会（</a:t>
            </a:r>
            <a:r>
              <a:rPr lang="en-US" altLang="ja-JP" b="1" dirty="0">
                <a:latin typeface="ヒラギノ角ゴ Pro W3" charset="0"/>
                <a:ea typeface="ヒラギノ角ゴ Pro W3" charset="0"/>
                <a:cs typeface="ヒラギノ角ゴ Pro W3" charset="0"/>
              </a:rPr>
              <a:t>5/22</a:t>
            </a:r>
            <a:r>
              <a:rPr lang="ja-JP" altLang="en-US" b="1" dirty="0">
                <a:latin typeface="ヒラギノ角ゴ Pro W3" charset="0"/>
                <a:ea typeface="ヒラギノ角ゴ Pro W3" charset="0"/>
                <a:cs typeface="ヒラギノ角ゴ Pro W3" charset="0"/>
              </a:rPr>
              <a:t>）</a:t>
            </a:r>
          </a:p>
        </p:txBody>
      </p:sp>
      <p:sp>
        <p:nvSpPr>
          <p:cNvPr id="2" name="スライド番号プレースホルダー 1"/>
          <p:cNvSpPr>
            <a:spLocks noGrp="1"/>
          </p:cNvSpPr>
          <p:nvPr>
            <p:ph type="sldNum" sz="quarter" idx="12"/>
          </p:nvPr>
        </p:nvSpPr>
        <p:spPr/>
        <p:txBody>
          <a:bodyPr/>
          <a:lstStyle/>
          <a:p>
            <a:fld id="{C640473A-1283-3940-A778-9678AC6792EB}" type="slidenum">
              <a:rPr kumimoji="1" lang="ja-JP" altLang="en-US" smtClean="0"/>
              <a:t>1</a:t>
            </a:fld>
            <a:endParaRPr kumimoji="1" lang="ja-JP" altLang="en-US"/>
          </a:p>
        </p:txBody>
      </p:sp>
    </p:spTree>
    <p:extLst>
      <p:ext uri="{BB962C8B-B14F-4D97-AF65-F5344CB8AC3E}">
        <p14:creationId xmlns:p14="http://schemas.microsoft.com/office/powerpoint/2010/main" val="917750730"/>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b="1" dirty="0" smtClean="0">
                <a:solidFill>
                  <a:srgbClr val="008000"/>
                </a:solidFill>
                <a:latin typeface="ＤＦＰ行書体"/>
                <a:ea typeface="ＤＦＰ行書体"/>
                <a:cs typeface="ＤＦＰ行書体"/>
              </a:rPr>
              <a:t>なでしこ優勝の秘密</a:t>
            </a:r>
            <a:endParaRPr kumimoji="1" lang="ja-JP" altLang="en-US" b="1" dirty="0">
              <a:solidFill>
                <a:srgbClr val="008000"/>
              </a:solidFill>
              <a:latin typeface="ＤＦＰ行書体"/>
              <a:ea typeface="ＤＦＰ行書体"/>
              <a:cs typeface="ＤＦＰ行書体"/>
            </a:endParaRPr>
          </a:p>
        </p:txBody>
      </p:sp>
      <p:sp>
        <p:nvSpPr>
          <p:cNvPr id="3" name="コンテンツ プレースホルダー 2"/>
          <p:cNvSpPr>
            <a:spLocks noGrp="1"/>
          </p:cNvSpPr>
          <p:nvPr>
            <p:ph sz="half" idx="1"/>
          </p:nvPr>
        </p:nvSpPr>
        <p:spPr>
          <a:xfrm>
            <a:off x="395862" y="1748522"/>
            <a:ext cx="3924678" cy="4932151"/>
          </a:xfrm>
        </p:spPr>
        <p:txBody>
          <a:bodyPr>
            <a:normAutofit fontScale="55000" lnSpcReduction="20000"/>
          </a:bodyPr>
          <a:lstStyle/>
          <a:p>
            <a:r>
              <a:rPr kumimoji="1" lang="ja-JP" altLang="en-US" sz="4400" dirty="0" smtClean="0">
                <a:solidFill>
                  <a:srgbClr val="FF0000"/>
                </a:solidFill>
                <a:latin typeface="ヒラギノ角ゴ Pro W3"/>
                <a:ea typeface="ヒラギノ角ゴ Pro W3"/>
                <a:cs typeface="ヒラギノ角ゴ Pro W3"/>
              </a:rPr>
              <a:t>見汐翔太氏（テクニカルスタッフ）の分析</a:t>
            </a:r>
            <a:endParaRPr kumimoji="1" lang="en-US" altLang="ja-JP" sz="4400" dirty="0" smtClean="0">
              <a:solidFill>
                <a:srgbClr val="FF0000"/>
              </a:solidFill>
              <a:latin typeface="ヒラギノ角ゴ Pro W3"/>
              <a:ea typeface="ヒラギノ角ゴ Pro W3"/>
              <a:cs typeface="ヒラギノ角ゴ Pro W3"/>
            </a:endParaRPr>
          </a:p>
          <a:p>
            <a:pPr marL="0" indent="0">
              <a:buNone/>
            </a:pPr>
            <a:r>
              <a:rPr lang="ja-JP" altLang="en-US" sz="4500" dirty="0" smtClean="0">
                <a:solidFill>
                  <a:srgbClr val="3366FF"/>
                </a:solidFill>
                <a:latin typeface="ヒラギノ角ゴ Pro W3"/>
                <a:ea typeface="ヒラギノ角ゴ Pro W3"/>
                <a:cs typeface="ヒラギノ角ゴ Pro W3"/>
              </a:rPr>
              <a:t>その１　自立した選手</a:t>
            </a:r>
            <a:endParaRPr lang="en-US" altLang="ja-JP" sz="4500" dirty="0" smtClean="0">
              <a:solidFill>
                <a:srgbClr val="3366FF"/>
              </a:solidFill>
              <a:latin typeface="ヒラギノ角ゴ Pro W3"/>
              <a:ea typeface="ヒラギノ角ゴ Pro W3"/>
              <a:cs typeface="ヒラギノ角ゴ Pro W3"/>
            </a:endParaRPr>
          </a:p>
          <a:p>
            <a:pPr marL="0" indent="0">
              <a:buNone/>
            </a:pPr>
            <a:r>
              <a:rPr lang="ja-JP" altLang="en-US" sz="3600" dirty="0" smtClean="0">
                <a:latin typeface="ヒラギノ角ゴ Pro W3"/>
                <a:ea typeface="ヒラギノ角ゴ Pro W3"/>
                <a:cs typeface="ヒラギノ角ゴ Pro W3"/>
              </a:rPr>
              <a:t>自分たちで、理想のチームをつくるという意識が高かった</a:t>
            </a:r>
            <a:endParaRPr lang="en-US" altLang="ja-JP" sz="3600" dirty="0" smtClean="0">
              <a:latin typeface="ヒラギノ角ゴ Pro W3"/>
              <a:ea typeface="ヒラギノ角ゴ Pro W3"/>
              <a:cs typeface="ヒラギノ角ゴ Pro W3"/>
            </a:endParaRPr>
          </a:p>
          <a:p>
            <a:pPr marL="0" indent="0">
              <a:buNone/>
            </a:pPr>
            <a:endParaRPr lang="en-US" altLang="ja-JP" sz="3400" dirty="0" smtClean="0">
              <a:latin typeface="ヒラギノ角ゴ Pro W3"/>
              <a:ea typeface="ヒラギノ角ゴ Pro W3"/>
              <a:cs typeface="ヒラギノ角ゴ Pro W3"/>
            </a:endParaRPr>
          </a:p>
          <a:p>
            <a:pPr marL="0" indent="0">
              <a:buNone/>
            </a:pPr>
            <a:r>
              <a:rPr kumimoji="1" lang="ja-JP" altLang="en-US" sz="4400" dirty="0" smtClean="0">
                <a:solidFill>
                  <a:srgbClr val="3366FF"/>
                </a:solidFill>
                <a:latin typeface="ヒラギノ角ゴ Pro W3"/>
                <a:ea typeface="ヒラギノ角ゴ Pro W3"/>
                <a:cs typeface="ヒラギノ角ゴ Pro W3"/>
              </a:rPr>
              <a:t>その２　ひたむきな姿勢</a:t>
            </a:r>
            <a:endParaRPr kumimoji="1" lang="en-US" altLang="ja-JP" sz="4400" dirty="0" smtClean="0">
              <a:solidFill>
                <a:srgbClr val="3366FF"/>
              </a:solidFill>
              <a:latin typeface="ヒラギノ角ゴ Pro W3"/>
              <a:ea typeface="ヒラギノ角ゴ Pro W3"/>
              <a:cs typeface="ヒラギノ角ゴ Pro W3"/>
            </a:endParaRPr>
          </a:p>
          <a:p>
            <a:pPr marL="0" indent="0">
              <a:buNone/>
            </a:pPr>
            <a:r>
              <a:rPr lang="ja-JP" altLang="ja-JP" sz="3400" dirty="0" smtClean="0">
                <a:latin typeface="ヒラギノ角ゴ Pro W3"/>
                <a:ea typeface="ヒラギノ角ゴ Pro W3"/>
                <a:cs typeface="ヒラギノ角ゴ Pro W3"/>
              </a:rPr>
              <a:t>　</a:t>
            </a:r>
            <a:r>
              <a:rPr lang="ja-JP" altLang="en-US" sz="3600" dirty="0" smtClean="0">
                <a:latin typeface="ヒラギノ角ゴ Pro W3"/>
                <a:ea typeface="ヒラギノ角ゴ Pro W3"/>
                <a:cs typeface="ヒラギノ角ゴ Pro W3"/>
              </a:rPr>
              <a:t>格上の相手に対しても最後まであきらめない</a:t>
            </a:r>
            <a:endParaRPr lang="en-US" altLang="ja-JP" sz="3600" dirty="0" smtClean="0">
              <a:latin typeface="ヒラギノ角ゴ Pro W3"/>
              <a:ea typeface="ヒラギノ角ゴ Pro W3"/>
              <a:cs typeface="ヒラギノ角ゴ Pro W3"/>
            </a:endParaRPr>
          </a:p>
          <a:p>
            <a:pPr marL="0" indent="0">
              <a:buNone/>
            </a:pPr>
            <a:r>
              <a:rPr lang="ja-JP" altLang="ja-JP" sz="3600" dirty="0" smtClean="0">
                <a:latin typeface="ヒラギノ角ゴ Pro W3"/>
                <a:ea typeface="ヒラギノ角ゴ Pro W3"/>
                <a:cs typeface="ヒラギノ角ゴ Pro W3"/>
              </a:rPr>
              <a:t>才能</a:t>
            </a:r>
            <a:r>
              <a:rPr lang="ja-JP" altLang="ja-JP" sz="3600" dirty="0">
                <a:latin typeface="ヒラギノ角ゴ Pro W3"/>
                <a:ea typeface="ヒラギノ角ゴ Pro W3"/>
                <a:cs typeface="ヒラギノ角ゴ Pro W3"/>
              </a:rPr>
              <a:t>を持った人よりも、ひた向きに一生懸命やり続けられる人の方が</a:t>
            </a:r>
            <a:r>
              <a:rPr lang="ja-JP" altLang="ja-JP" sz="3600" dirty="0" smtClean="0">
                <a:latin typeface="ヒラギノ角ゴ Pro W3"/>
                <a:ea typeface="ヒラギノ角ゴ Pro W3"/>
                <a:cs typeface="ヒラギノ角ゴ Pro W3"/>
              </a:rPr>
              <a:t>勝る</a:t>
            </a:r>
            <a:r>
              <a:rPr lang="ja-JP" altLang="en-US" sz="3600" dirty="0" smtClean="0">
                <a:latin typeface="ヒラギノ角ゴ Pro W3"/>
                <a:ea typeface="ヒラギノ角ゴ Pro W3"/>
                <a:cs typeface="ヒラギノ角ゴ Pro W3"/>
              </a:rPr>
              <a:t>ことがよくある</a:t>
            </a:r>
            <a:endParaRPr kumimoji="1" lang="en-US" altLang="ja-JP" sz="3600" dirty="0" smtClean="0">
              <a:latin typeface="ヒラギノ角ゴ Pro W3"/>
              <a:ea typeface="ヒラギノ角ゴ Pro W3"/>
              <a:cs typeface="ヒラギノ角ゴ Pro W3"/>
            </a:endParaRPr>
          </a:p>
          <a:p>
            <a:pPr marL="0" indent="0">
              <a:buNone/>
            </a:pPr>
            <a:endParaRPr kumimoji="1" lang="en-US" altLang="ja-JP" dirty="0" smtClean="0"/>
          </a:p>
          <a:p>
            <a:pPr marL="0" indent="0">
              <a:buNone/>
            </a:pPr>
            <a:endParaRPr kumimoji="1" lang="en-US" altLang="ja-JP" dirty="0" smtClean="0"/>
          </a:p>
          <a:p>
            <a:endParaRPr kumimoji="1" lang="ja-JP" altLang="en-US" dirty="0"/>
          </a:p>
        </p:txBody>
      </p:sp>
      <p:sp>
        <p:nvSpPr>
          <p:cNvPr id="4" name="コンテンツ プレースホルダー 3"/>
          <p:cNvSpPr>
            <a:spLocks noGrp="1"/>
          </p:cNvSpPr>
          <p:nvPr>
            <p:ph sz="half" idx="2"/>
          </p:nvPr>
        </p:nvSpPr>
        <p:spPr>
          <a:xfrm>
            <a:off x="4823459" y="1748522"/>
            <a:ext cx="3918493" cy="4552755"/>
          </a:xfrm>
        </p:spPr>
        <p:txBody>
          <a:bodyPr>
            <a:normAutofit fontScale="55000" lnSpcReduction="20000"/>
          </a:bodyPr>
          <a:lstStyle/>
          <a:p>
            <a:pPr marL="0" indent="0">
              <a:buNone/>
            </a:pPr>
            <a:endParaRPr kumimoji="1" lang="en-US" altLang="ja-JP" sz="2400" dirty="0" smtClean="0">
              <a:latin typeface="ヒラギノ角ゴ Pro W3"/>
              <a:ea typeface="ヒラギノ角ゴ Pro W3"/>
              <a:cs typeface="ヒラギノ角ゴ Pro W3"/>
            </a:endParaRPr>
          </a:p>
          <a:p>
            <a:pPr marL="0" indent="0">
              <a:buNone/>
            </a:pPr>
            <a:endParaRPr kumimoji="1" lang="en-US" altLang="ja-JP" sz="4400" dirty="0" smtClean="0">
              <a:solidFill>
                <a:srgbClr val="3366FF"/>
              </a:solidFill>
              <a:latin typeface="ヒラギノ角ゴ Pro W3"/>
              <a:ea typeface="ヒラギノ角ゴ Pro W3"/>
              <a:cs typeface="ヒラギノ角ゴ Pro W3"/>
            </a:endParaRPr>
          </a:p>
          <a:p>
            <a:pPr marL="0" indent="0">
              <a:buNone/>
            </a:pPr>
            <a:r>
              <a:rPr kumimoji="1" lang="ja-JP" altLang="en-US" sz="4400" dirty="0" smtClean="0">
                <a:solidFill>
                  <a:srgbClr val="3366FF"/>
                </a:solidFill>
                <a:latin typeface="ヒラギノ角ゴ Pro W3"/>
                <a:ea typeface="ヒラギノ角ゴ Pro W3"/>
                <a:cs typeface="ヒラギノ角ゴ Pro W3"/>
              </a:rPr>
              <a:t>その３　リーダーの資質</a:t>
            </a:r>
            <a:endParaRPr kumimoji="1" lang="en-US" altLang="ja-JP" sz="4400" dirty="0" smtClean="0">
              <a:solidFill>
                <a:srgbClr val="3366FF"/>
              </a:solidFill>
              <a:latin typeface="ヒラギノ角ゴ Pro W3"/>
              <a:ea typeface="ヒラギノ角ゴ Pro W3"/>
              <a:cs typeface="ヒラギノ角ゴ Pro W3"/>
            </a:endParaRPr>
          </a:p>
          <a:p>
            <a:pPr marL="0" indent="0">
              <a:buNone/>
            </a:pPr>
            <a:r>
              <a:rPr lang="ja-JP" altLang="ja-JP" sz="3200" dirty="0">
                <a:latin typeface="ヒラギノ角ゴ Pro W3"/>
                <a:ea typeface="ヒラギノ角ゴ Pro W3"/>
                <a:cs typeface="ヒラギノ角ゴ Pro W3"/>
              </a:rPr>
              <a:t>　</a:t>
            </a:r>
            <a:r>
              <a:rPr lang="ja-JP" altLang="en-US" sz="3800" dirty="0" smtClean="0">
                <a:latin typeface="ヒラギノ角ゴ Pro W3"/>
                <a:ea typeface="ヒラギノ角ゴ Pro W3"/>
                <a:cs typeface="ヒラギノ角ゴ Pro W3"/>
              </a:rPr>
              <a:t>選手やスタッフが生き生きと仕事ができる環境づくりがうまかった</a:t>
            </a:r>
            <a:endParaRPr lang="en-US" altLang="ja-JP" sz="3800" dirty="0" smtClean="0">
              <a:latin typeface="ヒラギノ角ゴ Pro W3"/>
              <a:ea typeface="ヒラギノ角ゴ Pro W3"/>
              <a:cs typeface="ヒラギノ角ゴ Pro W3"/>
            </a:endParaRPr>
          </a:p>
          <a:p>
            <a:pPr marL="0" indent="0">
              <a:buNone/>
            </a:pPr>
            <a:r>
              <a:rPr kumimoji="1" lang="ja-JP" altLang="en-US" sz="3800" dirty="0" smtClean="0">
                <a:latin typeface="ヒラギノ角ゴ Pro W3"/>
                <a:ea typeface="ヒラギノ角ゴ Pro W3"/>
                <a:cs typeface="ヒラギノ角ゴ Pro W3"/>
              </a:rPr>
              <a:t>まかせてくれたので伸び伸びできた</a:t>
            </a:r>
            <a:endParaRPr kumimoji="1" lang="ja-JP" altLang="en-US" sz="3800" dirty="0">
              <a:latin typeface="ヒラギノ角ゴ Pro W3"/>
              <a:ea typeface="ヒラギノ角ゴ Pro W3"/>
              <a:cs typeface="ヒラギノ角ゴ Pro W3"/>
            </a:endParaRPr>
          </a:p>
        </p:txBody>
      </p:sp>
      <p:sp>
        <p:nvSpPr>
          <p:cNvPr id="5" name="スライド番号プレースホルダー 4"/>
          <p:cNvSpPr>
            <a:spLocks noGrp="1"/>
          </p:cNvSpPr>
          <p:nvPr>
            <p:ph type="sldNum" sz="quarter" idx="12"/>
          </p:nvPr>
        </p:nvSpPr>
        <p:spPr/>
        <p:txBody>
          <a:bodyPr/>
          <a:lstStyle/>
          <a:p>
            <a:fld id="{C640473A-1283-3940-A778-9678AC6792EB}" type="slidenum">
              <a:rPr kumimoji="1" lang="ja-JP" altLang="en-US" smtClean="0"/>
              <a:t>10</a:t>
            </a:fld>
            <a:endParaRPr kumimoji="1" lang="ja-JP" altLang="en-US"/>
          </a:p>
        </p:txBody>
      </p:sp>
    </p:spTree>
    <p:extLst>
      <p:ext uri="{BB962C8B-B14F-4D97-AF65-F5344CB8AC3E}">
        <p14:creationId xmlns:p14="http://schemas.microsoft.com/office/powerpoint/2010/main" val="2294174837"/>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タイトル 7"/>
          <p:cNvSpPr>
            <a:spLocks noGrp="1"/>
          </p:cNvSpPr>
          <p:nvPr>
            <p:ph type="title"/>
          </p:nvPr>
        </p:nvSpPr>
        <p:spPr>
          <a:xfrm>
            <a:off x="237067" y="274638"/>
            <a:ext cx="8636000" cy="1143000"/>
          </a:xfrm>
        </p:spPr>
        <p:txBody>
          <a:bodyPr>
            <a:normAutofit fontScale="90000"/>
          </a:bodyPr>
          <a:lstStyle/>
          <a:p>
            <a:pPr fontAlgn="auto">
              <a:spcAft>
                <a:spcPts val="0"/>
              </a:spcAft>
              <a:defRPr/>
            </a:pPr>
            <a:r>
              <a:rPr lang="en-US" altLang="ja-JP" sz="4900" dirty="0" smtClean="0">
                <a:solidFill>
                  <a:srgbClr val="008000"/>
                </a:solidFill>
                <a:cs typeface="+mj-cs"/>
              </a:rPr>
              <a:t>To our </a:t>
            </a:r>
            <a:r>
              <a:rPr lang="en-US" altLang="ja-JP" sz="4900" dirty="0">
                <a:solidFill>
                  <a:srgbClr val="008000"/>
                </a:solidFill>
              </a:rPr>
              <a:t>f</a:t>
            </a:r>
            <a:r>
              <a:rPr lang="en-US" altLang="ja-JP" sz="4900" dirty="0" smtClean="0">
                <a:solidFill>
                  <a:srgbClr val="008000"/>
                </a:solidFill>
                <a:cs typeface="+mj-cs"/>
              </a:rPr>
              <a:t>riends </a:t>
            </a:r>
            <a:r>
              <a:rPr lang="en-US" altLang="ja-JP" sz="4900" dirty="0" smtClean="0">
                <a:solidFill>
                  <a:srgbClr val="008000"/>
                </a:solidFill>
                <a:cs typeface="+mj-cs"/>
              </a:rPr>
              <a:t>around the </a:t>
            </a:r>
            <a:r>
              <a:rPr lang="en-US" altLang="ja-JP" sz="4900" dirty="0" smtClean="0">
                <a:solidFill>
                  <a:srgbClr val="008000"/>
                </a:solidFill>
              </a:rPr>
              <a:t>w</a:t>
            </a:r>
            <a:r>
              <a:rPr lang="en-US" altLang="ja-JP" sz="4900" dirty="0" smtClean="0">
                <a:solidFill>
                  <a:srgbClr val="008000"/>
                </a:solidFill>
                <a:cs typeface="+mj-cs"/>
              </a:rPr>
              <a:t>orld,</a:t>
            </a:r>
            <a:r>
              <a:rPr lang="en-US" altLang="ja-JP" sz="4900" dirty="0" smtClean="0">
                <a:solidFill>
                  <a:srgbClr val="008000"/>
                </a:solidFill>
                <a:cs typeface="+mj-cs"/>
              </a:rPr>
              <a:t/>
            </a:r>
            <a:br>
              <a:rPr lang="en-US" altLang="ja-JP" sz="4900" dirty="0" smtClean="0">
                <a:solidFill>
                  <a:srgbClr val="008000"/>
                </a:solidFill>
                <a:cs typeface="+mj-cs"/>
              </a:rPr>
            </a:br>
            <a:r>
              <a:rPr lang="en-US" altLang="ja-JP" sz="4900" dirty="0" smtClean="0">
                <a:solidFill>
                  <a:srgbClr val="008000"/>
                </a:solidFill>
                <a:cs typeface="+mj-cs"/>
              </a:rPr>
              <a:t>Thank you for your </a:t>
            </a:r>
            <a:r>
              <a:rPr lang="en-US" altLang="ja-JP" sz="4900" dirty="0" smtClean="0">
                <a:solidFill>
                  <a:srgbClr val="008000"/>
                </a:solidFill>
                <a:cs typeface="+mj-cs"/>
              </a:rPr>
              <a:t>support !</a:t>
            </a:r>
            <a:endParaRPr lang="ja-JP" altLang="en-US" sz="4900" dirty="0">
              <a:solidFill>
                <a:srgbClr val="008000"/>
              </a:solidFill>
              <a:cs typeface="+mj-cs"/>
            </a:endParaRPr>
          </a:p>
        </p:txBody>
      </p:sp>
      <p:pic>
        <p:nvPicPr>
          <p:cNvPr id="43015" name="コンテンツ プレースホルダー 13"/>
          <p:cNvPicPr>
            <a:picLocks noGrp="1" noChangeAspect="1"/>
          </p:cNvPicPr>
          <p:nvPr>
            <p:ph idx="1"/>
          </p:nvPr>
        </p:nvPicPr>
        <p:blipFill>
          <a:blip r:embed="rId3">
            <a:extLst>
              <a:ext uri="{BEBA8EAE-BF5A-486C-A8C5-ECC9F3942E4B}">
                <a14:imgProps xmlns:a14="http://schemas.microsoft.com/office/drawing/2010/main">
                  <a14:imgLayer r:embed="rId4">
                    <a14:imgEffect>
                      <a14:brightnessContrast bright="20000" contrast="-20000"/>
                    </a14:imgEffect>
                  </a14:imgLayer>
                </a14:imgProps>
              </a:ext>
              <a:ext uri="{28A0092B-C50C-407E-A947-70E740481C1C}">
                <a14:useLocalDpi xmlns:a14="http://schemas.microsoft.com/office/drawing/2010/main" val="0"/>
              </a:ext>
            </a:extLst>
          </a:blip>
          <a:srcRect t="8096" b="8096"/>
          <a:stretch>
            <a:fillRect/>
          </a:stretch>
        </p:blipFill>
        <p:spPr>
          <a:xfrm>
            <a:off x="428625" y="1614488"/>
            <a:ext cx="8229600" cy="4687887"/>
          </a:xfrm>
          <a:prstGeom prst="rect">
            <a:avLst/>
          </a:prstGeom>
          <a:ln>
            <a:noFill/>
          </a:ln>
          <a:effectLst>
            <a:softEdge rad="112500"/>
          </a:effectLst>
        </p:spPr>
      </p:pic>
      <p:sp>
        <p:nvSpPr>
          <p:cNvPr id="2" name="スライド番号プレースホルダー 1"/>
          <p:cNvSpPr>
            <a:spLocks noGrp="1"/>
          </p:cNvSpPr>
          <p:nvPr>
            <p:ph type="sldNum" sz="quarter" idx="12"/>
          </p:nvPr>
        </p:nvSpPr>
        <p:spPr/>
        <p:txBody>
          <a:bodyPr/>
          <a:lstStyle/>
          <a:p>
            <a:fld id="{C640473A-1283-3940-A778-9678AC6792EB}" type="slidenum">
              <a:rPr kumimoji="1" lang="ja-JP" altLang="en-US" smtClean="0"/>
              <a:t>11</a:t>
            </a:fld>
            <a:endParaRPr kumimoji="1" lang="ja-JP" altLang="en-US"/>
          </a:p>
        </p:txBody>
      </p:sp>
    </p:spTree>
    <p:extLst>
      <p:ext uri="{BB962C8B-B14F-4D97-AF65-F5344CB8AC3E}">
        <p14:creationId xmlns:p14="http://schemas.microsoft.com/office/powerpoint/2010/main" val="757648015"/>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図プレースホルダー 13" descr="110702_1502~01.jpg"/>
          <p:cNvPicPr>
            <a:picLocks noGrp="1" noChangeAspect="1"/>
          </p:cNvPicPr>
          <p:nvPr>
            <p:ph type="pic" idx="1"/>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l="5787" r="5787"/>
          <a:stretch>
            <a:fillRect/>
          </a:stretch>
        </p:blipFill>
        <p:spPr/>
      </p:pic>
      <p:sp>
        <p:nvSpPr>
          <p:cNvPr id="5" name="タイトル 4"/>
          <p:cNvSpPr>
            <a:spLocks noGrp="1"/>
          </p:cNvSpPr>
          <p:nvPr>
            <p:ph type="title"/>
          </p:nvPr>
        </p:nvSpPr>
        <p:spPr>
          <a:xfrm rot="21240000">
            <a:off x="4783248" y="4943627"/>
            <a:ext cx="3474720" cy="1097280"/>
          </a:xfrm>
        </p:spPr>
        <p:txBody>
          <a:bodyPr/>
          <a:lstStyle/>
          <a:p>
            <a:r>
              <a:rPr kumimoji="1" lang="ja-JP" altLang="en-US" dirty="0" smtClean="0">
                <a:latin typeface="ＭＳ Ｐゴシック"/>
                <a:ea typeface="ＭＳ Ｐゴシック"/>
                <a:cs typeface="ＭＳ Ｐゴシック"/>
              </a:rPr>
              <a:t>いわき</a:t>
            </a:r>
            <a:r>
              <a:rPr kumimoji="1" lang="ja-JP" altLang="en-US" dirty="0" smtClean="0">
                <a:latin typeface="ＭＳ Ｐゴシック"/>
                <a:ea typeface="ＭＳ Ｐゴシック"/>
                <a:cs typeface="ＭＳ Ｐゴシック"/>
              </a:rPr>
              <a:t>市</a:t>
            </a:r>
            <a:r>
              <a:rPr kumimoji="1" lang="en-US" altLang="ja-JP" dirty="0" smtClean="0">
                <a:latin typeface="ＭＳ Ｐゴシック"/>
                <a:ea typeface="ＭＳ Ｐゴシック"/>
                <a:cs typeface="ＭＳ Ｐゴシック"/>
              </a:rPr>
              <a:t> </a:t>
            </a:r>
            <a:r>
              <a:rPr kumimoji="1" lang="ja-JP" altLang="en-US" dirty="0" smtClean="0">
                <a:latin typeface="ＭＳ Ｐゴシック"/>
                <a:ea typeface="ＭＳ Ｐゴシック"/>
                <a:cs typeface="ＭＳ Ｐゴシック"/>
              </a:rPr>
              <a:t>久之浜</a:t>
            </a:r>
            <a:r>
              <a:rPr kumimoji="1" lang="en-US" altLang="ja-JP" dirty="0" smtClean="0">
                <a:latin typeface="ＭＳ Ｐゴシック"/>
                <a:ea typeface="ＭＳ Ｐゴシック"/>
                <a:cs typeface="ＭＳ Ｐゴシック"/>
              </a:rPr>
              <a:t/>
            </a:r>
            <a:br>
              <a:rPr kumimoji="1" lang="en-US" altLang="ja-JP" dirty="0" smtClean="0">
                <a:latin typeface="ＭＳ Ｐゴシック"/>
                <a:ea typeface="ＭＳ Ｐゴシック"/>
                <a:cs typeface="ＭＳ Ｐゴシック"/>
              </a:rPr>
            </a:br>
            <a:r>
              <a:rPr kumimoji="1" lang="ja-JP" altLang="en-US" sz="2400" b="1" dirty="0" smtClean="0">
                <a:latin typeface="ヒラギノ角ゴ Pro W3"/>
                <a:ea typeface="ヒラギノ角ゴ Pro W3"/>
                <a:cs typeface="ヒラギノ角ゴ Pro W3"/>
              </a:rPr>
              <a:t>（</a:t>
            </a:r>
            <a:r>
              <a:rPr kumimoji="1" lang="en-US" altLang="ja-JP" sz="2400" b="1" dirty="0" smtClean="0">
                <a:latin typeface="ヒラギノ角ゴ Pro W3"/>
                <a:ea typeface="ヒラギノ角ゴ Pro W3"/>
                <a:cs typeface="ヒラギノ角ゴ Pro W3"/>
              </a:rPr>
              <a:t>7</a:t>
            </a:r>
            <a:r>
              <a:rPr kumimoji="1" lang="ja-JP" altLang="en-US" sz="2400" b="1" dirty="0" smtClean="0">
                <a:latin typeface="ヒラギノ角ゴ Pro W3"/>
                <a:ea typeface="ヒラギノ角ゴ Pro W3"/>
                <a:cs typeface="ヒラギノ角ゴ Pro W3"/>
              </a:rPr>
              <a:t>月</a:t>
            </a:r>
            <a:r>
              <a:rPr kumimoji="1" lang="en-US" altLang="ja-JP" sz="2400" b="1" dirty="0" smtClean="0">
                <a:latin typeface="ヒラギノ角ゴ Pro W3"/>
                <a:ea typeface="ヒラギノ角ゴ Pro W3"/>
                <a:cs typeface="ヒラギノ角ゴ Pro W3"/>
              </a:rPr>
              <a:t>2</a:t>
            </a:r>
            <a:r>
              <a:rPr lang="ja-JP" altLang="en-US" sz="2400" b="1" dirty="0" smtClean="0">
                <a:latin typeface="ヒラギノ角ゴ Pro W3"/>
                <a:ea typeface="ヒラギノ角ゴ Pro W3"/>
                <a:cs typeface="ヒラギノ角ゴ Pro W3"/>
              </a:rPr>
              <a:t>日現在</a:t>
            </a:r>
            <a:r>
              <a:rPr kumimoji="1" lang="ja-JP" altLang="en-US" sz="2400" b="1" dirty="0" smtClean="0">
                <a:latin typeface="ヒラギノ角ゴ Pro W3"/>
                <a:ea typeface="ヒラギノ角ゴ Pro W3"/>
                <a:cs typeface="ヒラギノ角ゴ Pro W3"/>
              </a:rPr>
              <a:t>）</a:t>
            </a:r>
            <a:endParaRPr kumimoji="1" lang="ja-JP" altLang="en-US" sz="2400" b="1" dirty="0">
              <a:latin typeface="ヒラギノ角ゴ Pro W3"/>
              <a:ea typeface="ヒラギノ角ゴ Pro W3"/>
              <a:cs typeface="ヒラギノ角ゴ Pro W3"/>
            </a:endParaRPr>
          </a:p>
        </p:txBody>
      </p:sp>
      <p:pic>
        <p:nvPicPr>
          <p:cNvPr id="6" name="図プレースホルダー 5" descr="110702_1350~01.jpg"/>
          <p:cNvPicPr>
            <a:picLocks noChangeAspect="1"/>
          </p:cNvPicPr>
          <p:nvPr/>
        </p:nvPicPr>
        <p:blipFill>
          <a:blip r:embed="rId4">
            <a:extLst>
              <a:ext uri="{BEBA8EAE-BF5A-486C-A8C5-ECC9F3942E4B}">
                <a14:imgProps xmlns:a14="http://schemas.microsoft.com/office/drawing/2010/main">
                  <a14:imgLayer r:embed="rId5">
                    <a14:imgEffect>
                      <a14:brightnessContrast bright="20000"/>
                    </a14:imgEffect>
                  </a14:imgLayer>
                </a14:imgProps>
              </a:ext>
              <a:ext uri="{28A0092B-C50C-407E-A947-70E740481C1C}">
                <a14:useLocalDpi xmlns:a14="http://schemas.microsoft.com/office/drawing/2010/main" val="0"/>
              </a:ext>
            </a:extLst>
          </a:blip>
          <a:srcRect l="7846" r="7846"/>
          <a:stretch>
            <a:fillRect/>
          </a:stretch>
        </p:blipFill>
        <p:spPr>
          <a:xfrm rot="150321">
            <a:off x="4199221" y="559333"/>
            <a:ext cx="4746773" cy="3376322"/>
          </a:xfrm>
          <a:prstGeom prst="rect">
            <a:avLst/>
          </a:prstGeom>
          <a:solidFill>
            <a:srgbClr val="FFFFFF">
              <a:shade val="85000"/>
            </a:srgbClr>
          </a:solidFill>
          <a:ln w="31750" cap="sq">
            <a:solidFill>
              <a:srgbClr val="FDFDFD"/>
            </a:solidFill>
            <a:miter lim="800000"/>
          </a:ln>
          <a:effectLst>
            <a:outerShdw blurRad="88900" dist="31750" dir="900000" sy="98000" kx="110000" ky="200000" algn="tl" rotWithShape="0">
              <a:srgbClr val="000000">
                <a:alpha val="20000"/>
              </a:srgbClr>
            </a:outerShdw>
          </a:effectLst>
          <a:scene3d>
            <a:camera prst="perspectiveRelaxed">
              <a:rot lat="0" lon="0" rev="0"/>
            </a:camera>
            <a:lightRig rig="twoPt" dir="t">
              <a:rot lat="0" lon="0" rev="7200000"/>
            </a:lightRig>
          </a:scene3d>
          <a:sp3d prstMaterial="matte">
            <a:bevelT w="22860" h="12700"/>
            <a:contourClr>
              <a:srgbClr val="FFFFFF"/>
            </a:contourClr>
          </a:sp3d>
        </p:spPr>
      </p:pic>
      <p:pic>
        <p:nvPicPr>
          <p:cNvPr id="9" name="図プレースホルダー 6" descr="110702_久之浜2.jpg"/>
          <p:cNvPicPr>
            <a:picLocks noGrp="1" noChangeAspect="1"/>
          </p:cNvPicPr>
          <p:nvPr>
            <p:ph type="pic" idx="14"/>
          </p:nvPr>
        </p:nvPicPr>
        <p:blipFill>
          <a:blip r:embed="rId6">
            <a:extLst>
              <a:ext uri="{BEBA8EAE-BF5A-486C-A8C5-ECC9F3942E4B}">
                <a14:imgProps xmlns:a14="http://schemas.microsoft.com/office/drawing/2010/main">
                  <a14:imgLayer r:embed="rId7">
                    <a14:imgEffect>
                      <a14:brightnessContrast bright="20000"/>
                    </a14:imgEffect>
                  </a14:imgLayer>
                </a14:imgProps>
              </a:ext>
              <a:ext uri="{28A0092B-C50C-407E-A947-70E740481C1C}">
                <a14:useLocalDpi xmlns:a14="http://schemas.microsoft.com/office/drawing/2010/main" val="0"/>
              </a:ext>
            </a:extLst>
          </a:blip>
          <a:srcRect t="28360" b="28360"/>
          <a:stretch>
            <a:fillRect/>
          </a:stretch>
        </p:blipFill>
        <p:spPr>
          <a:xfrm rot="470783">
            <a:off x="642010" y="3501911"/>
            <a:ext cx="3918749" cy="2827517"/>
          </a:xfrm>
        </p:spPr>
      </p:pic>
      <p:sp>
        <p:nvSpPr>
          <p:cNvPr id="8" name="スライド番号プレースホルダー 7"/>
          <p:cNvSpPr>
            <a:spLocks noGrp="1"/>
          </p:cNvSpPr>
          <p:nvPr>
            <p:ph type="sldNum" sz="quarter" idx="12"/>
          </p:nvPr>
        </p:nvSpPr>
        <p:spPr/>
        <p:txBody>
          <a:bodyPr/>
          <a:lstStyle/>
          <a:p>
            <a:fld id="{C640473A-1283-3940-A778-9678AC6792EB}" type="slidenum">
              <a:rPr kumimoji="1" lang="ja-JP" altLang="en-US" smtClean="0"/>
              <a:t>2</a:t>
            </a:fld>
            <a:endParaRPr kumimoji="1" lang="ja-JP" altLang="en-US"/>
          </a:p>
        </p:txBody>
      </p:sp>
    </p:spTree>
    <p:extLst>
      <p:ext uri="{BB962C8B-B14F-4D97-AF65-F5344CB8AC3E}">
        <p14:creationId xmlns:p14="http://schemas.microsoft.com/office/powerpoint/2010/main" val="2740031711"/>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タイトル 1"/>
          <p:cNvSpPr>
            <a:spLocks noGrp="1"/>
          </p:cNvSpPr>
          <p:nvPr>
            <p:ph type="title"/>
          </p:nvPr>
        </p:nvSpPr>
        <p:spPr>
          <a:xfrm>
            <a:off x="214426" y="274638"/>
            <a:ext cx="8521588" cy="1143000"/>
          </a:xfrm>
        </p:spPr>
        <p:txBody>
          <a:bodyPr/>
          <a:lstStyle/>
          <a:p>
            <a:r>
              <a:rPr lang="ja-JP" altLang="en-US" b="1" dirty="0" smtClean="0">
                <a:solidFill>
                  <a:srgbClr val="008000"/>
                </a:solidFill>
                <a:latin typeface="ＤＦＰ行書体"/>
                <a:ea typeface="ＤＦＰ行書体"/>
                <a:cs typeface="ＤＦＰ行書体"/>
              </a:rPr>
              <a:t>史上最高の世界からの支援</a:t>
            </a:r>
            <a:endParaRPr lang="ja-JP" altLang="en-US" b="1" dirty="0">
              <a:solidFill>
                <a:srgbClr val="008000"/>
              </a:solidFill>
              <a:latin typeface="ＤＦＰ行書体"/>
              <a:ea typeface="ＤＦＰ行書体"/>
              <a:cs typeface="ＤＦＰ行書体"/>
            </a:endParaRPr>
          </a:p>
        </p:txBody>
      </p:sp>
      <p:pic>
        <p:nvPicPr>
          <p:cNvPr id="18434" name="コンテンツ プレースホルダー 5"/>
          <p:cNvPicPr>
            <a:picLocks noGrp="1" noChangeAspect="1"/>
          </p:cNvPicPr>
          <p:nvPr>
            <p:ph sz="half" idx="1"/>
          </p:nvPr>
        </p:nvPicPr>
        <p:blipFill>
          <a:blip r:embed="rId2">
            <a:alphaModFix amt="92000"/>
            <a:extLst>
              <a:ext uri="{BEBA8EAE-BF5A-486C-A8C5-ECC9F3942E4B}">
                <a14:imgProps xmlns:a14="http://schemas.microsoft.com/office/drawing/2010/main">
                  <a14:imgLayer r:embed="rId3">
                    <a14:imgEffect>
                      <a14:brightnessContrast bright="20000"/>
                    </a14:imgEffect>
                  </a14:imgLayer>
                </a14:imgProps>
              </a:ext>
              <a:ext uri="{28A0092B-C50C-407E-A947-70E740481C1C}">
                <a14:useLocalDpi xmlns:a14="http://schemas.microsoft.com/office/drawing/2010/main" val="0"/>
              </a:ext>
            </a:extLst>
          </a:blip>
          <a:srcRect l="15773" r="15773"/>
          <a:stretch>
            <a:fillRect/>
          </a:stretch>
        </p:blipFill>
        <p:spPr>
          <a:xfrm>
            <a:off x="352425" y="1774825"/>
            <a:ext cx="3968750" cy="4503738"/>
          </a:xfrm>
          <a:prstGeom prst="rect">
            <a:avLst/>
          </a:prstGeom>
          <a:ln>
            <a:noFill/>
          </a:ln>
          <a:effectLst>
            <a:softEdge rad="112500"/>
          </a:effectLst>
        </p:spPr>
      </p:pic>
      <p:sp>
        <p:nvSpPr>
          <p:cNvPr id="18435" name="コンテンツ プレースホルダー 6"/>
          <p:cNvSpPr>
            <a:spLocks noGrp="1"/>
          </p:cNvSpPr>
          <p:nvPr>
            <p:ph sz="half" idx="2"/>
          </p:nvPr>
        </p:nvSpPr>
        <p:spPr>
          <a:xfrm>
            <a:off x="4605339" y="1600062"/>
            <a:ext cx="4285062" cy="4882665"/>
          </a:xfrm>
        </p:spPr>
        <p:txBody>
          <a:bodyPr>
            <a:normAutofit/>
          </a:bodyPr>
          <a:lstStyle/>
          <a:p>
            <a:r>
              <a:rPr lang="ja-JP" altLang="en-US" dirty="0">
                <a:latin typeface="ヒラギノ角ゴ Pro W3"/>
                <a:ea typeface="ヒラギノ角ゴ Pro W3"/>
                <a:cs typeface="ヒラギノ角ゴ Pro W3"/>
              </a:rPr>
              <a:t>国際機関</a:t>
            </a:r>
            <a:r>
              <a:rPr lang="en-US" altLang="ja-JP" dirty="0">
                <a:latin typeface="ヒラギノ角ゴ Pro W3"/>
                <a:ea typeface="ヒラギノ角ゴ Pro W3"/>
                <a:cs typeface="ヒラギノ角ゴ Pro W3"/>
              </a:rPr>
              <a:t> </a:t>
            </a:r>
            <a:r>
              <a:rPr lang="en-US" altLang="ja-JP" dirty="0" smtClean="0">
                <a:latin typeface="ヒラギノ角ゴ Pro W3"/>
                <a:ea typeface="ヒラギノ角ゴ Pro W3"/>
                <a:cs typeface="ヒラギノ角ゴ Pro W3"/>
              </a:rPr>
              <a:t>40</a:t>
            </a:r>
            <a:r>
              <a:rPr lang="ja-JP" altLang="en-US" dirty="0" smtClean="0">
                <a:latin typeface="ヒラギノ角ゴ Pro W3"/>
                <a:ea typeface="ヒラギノ角ゴ Pro W3"/>
                <a:cs typeface="ヒラギノ角ゴ Pro W3"/>
              </a:rPr>
              <a:t>以上</a:t>
            </a:r>
            <a:endParaRPr lang="en-US" altLang="ja-JP" dirty="0">
              <a:latin typeface="ヒラギノ角ゴ Pro W3"/>
              <a:ea typeface="ヒラギノ角ゴ Pro W3"/>
              <a:cs typeface="ヒラギノ角ゴ Pro W3"/>
            </a:endParaRPr>
          </a:p>
          <a:p>
            <a:r>
              <a:rPr lang="en-US" altLang="ja-JP" dirty="0">
                <a:latin typeface="ヒラギノ角ゴ Pro W3"/>
                <a:ea typeface="ヒラギノ角ゴ Pro W3"/>
                <a:cs typeface="ヒラギノ角ゴ Pro W3"/>
              </a:rPr>
              <a:t>157</a:t>
            </a:r>
            <a:r>
              <a:rPr lang="ja-JP" altLang="en-US" dirty="0">
                <a:latin typeface="ヒラギノ角ゴ Pro W3"/>
                <a:ea typeface="ヒラギノ角ゴ Pro W3"/>
                <a:cs typeface="ヒラギノ角ゴ Pro W3"/>
              </a:rPr>
              <a:t>カ国</a:t>
            </a:r>
            <a:r>
              <a:rPr lang="ja-JP" altLang="en-US" dirty="0" smtClean="0">
                <a:latin typeface="ヒラギノ角ゴ Pro W3"/>
                <a:ea typeface="ヒラギノ角ゴ Pro W3"/>
                <a:cs typeface="ヒラギノ角ゴ Pro W3"/>
              </a:rPr>
              <a:t>が</a:t>
            </a:r>
            <a:r>
              <a:rPr lang="ja-JP" altLang="en-US" dirty="0" smtClean="0">
                <a:latin typeface="ヒラギノ角ゴ Pro W3"/>
                <a:ea typeface="ヒラギノ角ゴ Pro W3"/>
                <a:cs typeface="ヒラギノ角ゴ Pro W3"/>
              </a:rPr>
              <a:t>日本を</a:t>
            </a:r>
            <a:r>
              <a:rPr lang="ja-JP" altLang="en-US" dirty="0" smtClean="0">
                <a:latin typeface="ヒラギノ角ゴ Pro W3"/>
                <a:ea typeface="ヒラギノ角ゴ Pro W3"/>
                <a:cs typeface="ヒラギノ角ゴ Pro W3"/>
              </a:rPr>
              <a:t>支援</a:t>
            </a:r>
            <a:endParaRPr lang="en-US" altLang="ja-JP" dirty="0">
              <a:latin typeface="ヒラギノ角ゴ Pro W3"/>
              <a:ea typeface="ヒラギノ角ゴ Pro W3"/>
              <a:cs typeface="ヒラギノ角ゴ Pro W3"/>
            </a:endParaRPr>
          </a:p>
          <a:p>
            <a:r>
              <a:rPr lang="en-US" altLang="ja-JP" dirty="0" smtClean="0">
                <a:latin typeface="ヒラギノ角ゴ Pro W3"/>
                <a:ea typeface="ヒラギノ角ゴ Pro W3"/>
                <a:cs typeface="ヒラギノ角ゴ Pro W3"/>
              </a:rPr>
              <a:t>IOC</a:t>
            </a:r>
            <a:r>
              <a:rPr lang="ja-JP" altLang="en-US" dirty="0" smtClean="0">
                <a:latin typeface="ヒラギノ角ゴ Pro W3"/>
                <a:ea typeface="ヒラギノ角ゴ Pro W3"/>
                <a:cs typeface="ヒラギノ角ゴ Pro W3"/>
              </a:rPr>
              <a:t>、</a:t>
            </a:r>
            <a:r>
              <a:rPr lang="en-US" altLang="ja-JP" dirty="0" smtClean="0">
                <a:latin typeface="ヒラギノ角ゴ Pro W3"/>
                <a:ea typeface="ヒラギノ角ゴ Pro W3"/>
                <a:cs typeface="ヒラギノ角ゴ Pro W3"/>
              </a:rPr>
              <a:t>JOC</a:t>
            </a:r>
            <a:r>
              <a:rPr lang="ja-JP" altLang="en-US" dirty="0" smtClean="0">
                <a:latin typeface="ヒラギノ角ゴ Pro W3"/>
                <a:ea typeface="ヒラギノ角ゴ Pro W3"/>
                <a:cs typeface="ヒラギノ角ゴ Pro W3"/>
              </a:rPr>
              <a:t>がユニフォームやスポーツグッズを寄贈</a:t>
            </a:r>
            <a:endParaRPr lang="en-US" altLang="ja-JP" dirty="0" smtClean="0">
              <a:latin typeface="ヒラギノ角ゴ Pro W3"/>
              <a:ea typeface="ヒラギノ角ゴ Pro W3"/>
              <a:cs typeface="ヒラギノ角ゴ Pro W3"/>
            </a:endParaRPr>
          </a:p>
          <a:p>
            <a:r>
              <a:rPr lang="ja-JP" altLang="en-US" dirty="0" smtClean="0">
                <a:latin typeface="ヒラギノ角ゴ Pro W3"/>
                <a:ea typeface="ヒラギノ角ゴ Pro W3"/>
                <a:cs typeface="ヒラギノ角ゴ Pro W3"/>
              </a:rPr>
              <a:t>台湾観光団が北海道を訪問し、安全を世界に</a:t>
            </a:r>
            <a:r>
              <a:rPr lang="ja-JP" altLang="en-US" dirty="0" smtClean="0">
                <a:latin typeface="ヒラギノ角ゴ Pro W3"/>
                <a:ea typeface="ヒラギノ角ゴ Pro W3"/>
                <a:cs typeface="ヒラギノ角ゴ Pro W3"/>
              </a:rPr>
              <a:t>発信</a:t>
            </a:r>
            <a:endParaRPr lang="en-US" altLang="ja-JP" dirty="0">
              <a:latin typeface="ヒラギノ角ゴ Pro W3"/>
              <a:ea typeface="ヒラギノ角ゴ Pro W3"/>
              <a:cs typeface="ヒラギノ角ゴ Pro W3"/>
            </a:endParaRPr>
          </a:p>
          <a:p>
            <a:endParaRPr lang="en-US" altLang="ja-JP" dirty="0" smtClean="0">
              <a:latin typeface="ヒラギノ角ゴ Pro W3"/>
              <a:ea typeface="ヒラギノ角ゴ Pro W3"/>
              <a:cs typeface="ヒラギノ角ゴ Pro W3"/>
            </a:endParaRPr>
          </a:p>
          <a:p>
            <a:pPr marL="0" indent="0">
              <a:buNone/>
            </a:pPr>
            <a:r>
              <a:rPr lang="en-US" altLang="ja-JP" dirty="0" smtClean="0">
                <a:latin typeface="ＭＳ Ｐゴシック"/>
                <a:ea typeface="ＭＳ Ｐゴシック"/>
                <a:cs typeface="ＭＳ Ｐゴシック"/>
              </a:rPr>
              <a:t>←  </a:t>
            </a:r>
            <a:r>
              <a:rPr lang="ja-JP" altLang="en-US" dirty="0" smtClean="0">
                <a:latin typeface="ＭＳ Ｐゴシック"/>
                <a:ea typeface="ＭＳ Ｐゴシック"/>
                <a:cs typeface="ＭＳ Ｐゴシック"/>
              </a:rPr>
              <a:t>日本への義援金を集める台湾</a:t>
            </a:r>
            <a:r>
              <a:rPr lang="ja-JP" altLang="ja-JP" dirty="0">
                <a:latin typeface="ＭＳ Ｐゴシック"/>
                <a:ea typeface="ＭＳ Ｐゴシック"/>
                <a:cs typeface="ＭＳ Ｐゴシック"/>
              </a:rPr>
              <a:t>　</a:t>
            </a:r>
            <a:r>
              <a:rPr lang="ja-JP" altLang="en-US" dirty="0" smtClean="0">
                <a:latin typeface="ＭＳ Ｐゴシック"/>
                <a:ea typeface="ＭＳ Ｐゴシック"/>
                <a:cs typeface="ＭＳ Ｐゴシック"/>
              </a:rPr>
              <a:t>　　　　　野球チーム</a:t>
            </a:r>
            <a:endParaRPr lang="en-US" altLang="ja-JP" dirty="0" smtClean="0">
              <a:latin typeface="ＭＳ Ｐゴシック"/>
              <a:ea typeface="ＭＳ Ｐゴシック"/>
              <a:cs typeface="ＭＳ Ｐゴシック"/>
            </a:endParaRPr>
          </a:p>
          <a:p>
            <a:pPr marL="0" indent="0">
              <a:buNone/>
            </a:pPr>
            <a:endParaRPr lang="ja-JP" altLang="en-US" dirty="0">
              <a:latin typeface="ヒラギノ角ゴ Pro W3"/>
              <a:ea typeface="ヒラギノ角ゴ Pro W3"/>
              <a:cs typeface="ヒラギノ角ゴ Pro W3"/>
            </a:endParaRPr>
          </a:p>
        </p:txBody>
      </p:sp>
      <p:sp>
        <p:nvSpPr>
          <p:cNvPr id="2" name="スライド番号プレースホルダー 1"/>
          <p:cNvSpPr>
            <a:spLocks noGrp="1"/>
          </p:cNvSpPr>
          <p:nvPr>
            <p:ph type="sldNum" sz="quarter" idx="12"/>
          </p:nvPr>
        </p:nvSpPr>
        <p:spPr/>
        <p:txBody>
          <a:bodyPr/>
          <a:lstStyle/>
          <a:p>
            <a:fld id="{C640473A-1283-3940-A778-9678AC6792EB}" type="slidenum">
              <a:rPr kumimoji="1" lang="ja-JP" altLang="en-US" smtClean="0"/>
              <a:t>3</a:t>
            </a:fld>
            <a:endParaRPr kumimoji="1" lang="ja-JP" altLang="en-US"/>
          </a:p>
        </p:txBody>
      </p:sp>
    </p:spTree>
    <p:extLst>
      <p:ext uri="{BB962C8B-B14F-4D97-AF65-F5344CB8AC3E}">
        <p14:creationId xmlns:p14="http://schemas.microsoft.com/office/powerpoint/2010/main" val="1733202128"/>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タイトル 1"/>
          <p:cNvSpPr>
            <a:spLocks noGrp="1"/>
          </p:cNvSpPr>
          <p:nvPr>
            <p:ph type="title"/>
          </p:nvPr>
        </p:nvSpPr>
        <p:spPr>
          <a:xfrm>
            <a:off x="0" y="274638"/>
            <a:ext cx="9144000" cy="1143000"/>
          </a:xfrm>
        </p:spPr>
        <p:txBody>
          <a:bodyPr/>
          <a:lstStyle/>
          <a:p>
            <a:r>
              <a:rPr lang="ja-JP" altLang="en-US" dirty="0" smtClean="0">
                <a:solidFill>
                  <a:srgbClr val="008000"/>
                </a:solidFill>
                <a:latin typeface="ＤＦＰ行書体" charset="0"/>
                <a:ea typeface="ＤＦＰ行書体" charset="0"/>
                <a:cs typeface="ＤＦＰ行書体" charset="0"/>
              </a:rPr>
              <a:t>世界のサッカー界の支援</a:t>
            </a:r>
            <a:endParaRPr lang="ja-JP" altLang="en-US" dirty="0">
              <a:solidFill>
                <a:srgbClr val="008000"/>
              </a:solidFill>
              <a:latin typeface="ＤＦＰ行書体" charset="0"/>
              <a:ea typeface="ＤＦＰ行書体" charset="0"/>
              <a:cs typeface="ＤＦＰ行書体" charset="0"/>
            </a:endParaRPr>
          </a:p>
        </p:txBody>
      </p:sp>
      <p:pic>
        <p:nvPicPr>
          <p:cNvPr id="25603" name="コンテンツ プレースホルダー 4"/>
          <p:cNvPicPr>
            <a:picLocks noGrp="1" noChangeAspect="1"/>
          </p:cNvPicPr>
          <p:nvPr>
            <p:ph sz="half" idx="2"/>
          </p:nvPr>
        </p:nvPicPr>
        <p:blipFill>
          <a:blip r:embed="rId2">
            <a:alphaModFix amt="94000"/>
            <a:extLst>
              <a:ext uri="{BEBA8EAE-BF5A-486C-A8C5-ECC9F3942E4B}">
                <a14:imgProps xmlns:a14="http://schemas.microsoft.com/office/drawing/2010/main">
                  <a14:imgLayer r:embed="rId3">
                    <a14:imgEffect>
                      <a14:brightnessContrast bright="20000" contrast="-20000"/>
                    </a14:imgEffect>
                  </a14:imgLayer>
                </a14:imgProps>
              </a:ext>
              <a:ext uri="{28A0092B-C50C-407E-A947-70E740481C1C}">
                <a14:useLocalDpi xmlns:a14="http://schemas.microsoft.com/office/drawing/2010/main" val="0"/>
              </a:ext>
            </a:extLst>
          </a:blip>
          <a:srcRect t="-47243" b="-47243"/>
          <a:stretch>
            <a:fillRect/>
          </a:stretch>
        </p:blipFill>
        <p:spPr>
          <a:xfrm>
            <a:off x="533561" y="-686443"/>
            <a:ext cx="8203589" cy="8666300"/>
          </a:xfrm>
          <a:prstGeom prst="ellipse">
            <a:avLst/>
          </a:prstGeom>
          <a:ln>
            <a:noFill/>
          </a:ln>
          <a:effectLst>
            <a:softEdge rad="112500"/>
          </a:effectLst>
        </p:spPr>
      </p:pic>
      <p:sp>
        <p:nvSpPr>
          <p:cNvPr id="25604" name="テキスト ボックス 5"/>
          <p:cNvSpPr txBox="1">
            <a:spLocks noChangeArrowheads="1"/>
          </p:cNvSpPr>
          <p:nvPr/>
        </p:nvSpPr>
        <p:spPr bwMode="auto">
          <a:xfrm>
            <a:off x="1863850" y="6240463"/>
            <a:ext cx="64223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kumimoji="1">
                <a:solidFill>
                  <a:schemeClr val="tx1"/>
                </a:solidFill>
                <a:latin typeface="Calisto MT" charset="0"/>
                <a:ea typeface="ＭＳ Ｐゴシック" charset="0"/>
                <a:cs typeface="ＭＳ Ｐゴシック" charset="0"/>
              </a:defRPr>
            </a:lvl1pPr>
            <a:lvl2pPr marL="742950" indent="-285750">
              <a:defRPr kumimoji="1">
                <a:solidFill>
                  <a:schemeClr val="tx1"/>
                </a:solidFill>
                <a:latin typeface="Calisto MT" charset="0"/>
                <a:ea typeface="ＭＳ Ｐゴシック" charset="0"/>
              </a:defRPr>
            </a:lvl2pPr>
            <a:lvl3pPr marL="1143000" indent="-228600">
              <a:defRPr kumimoji="1">
                <a:solidFill>
                  <a:schemeClr val="tx1"/>
                </a:solidFill>
                <a:latin typeface="Calisto MT" charset="0"/>
                <a:ea typeface="ＭＳ Ｐゴシック" charset="0"/>
              </a:defRPr>
            </a:lvl3pPr>
            <a:lvl4pPr marL="1600200" indent="-228600">
              <a:defRPr kumimoji="1">
                <a:solidFill>
                  <a:schemeClr val="tx1"/>
                </a:solidFill>
                <a:latin typeface="Calisto MT" charset="0"/>
                <a:ea typeface="ＭＳ Ｐゴシック" charset="0"/>
              </a:defRPr>
            </a:lvl4pPr>
            <a:lvl5pPr marL="2057400" indent="-228600">
              <a:defRPr kumimoji="1">
                <a:solidFill>
                  <a:schemeClr val="tx1"/>
                </a:solidFill>
                <a:latin typeface="Calisto MT" charset="0"/>
                <a:ea typeface="ＭＳ Ｐゴシック" charset="0"/>
              </a:defRPr>
            </a:lvl5pPr>
            <a:lvl6pPr marL="2514600" indent="-228600" fontAlgn="base">
              <a:spcBef>
                <a:spcPct val="0"/>
              </a:spcBef>
              <a:spcAft>
                <a:spcPct val="0"/>
              </a:spcAft>
              <a:defRPr kumimoji="1">
                <a:solidFill>
                  <a:schemeClr val="tx1"/>
                </a:solidFill>
                <a:latin typeface="Calisto MT" charset="0"/>
                <a:ea typeface="ＭＳ Ｐゴシック" charset="0"/>
              </a:defRPr>
            </a:lvl6pPr>
            <a:lvl7pPr marL="2971800" indent="-228600" fontAlgn="base">
              <a:spcBef>
                <a:spcPct val="0"/>
              </a:spcBef>
              <a:spcAft>
                <a:spcPct val="0"/>
              </a:spcAft>
              <a:defRPr kumimoji="1">
                <a:solidFill>
                  <a:schemeClr val="tx1"/>
                </a:solidFill>
                <a:latin typeface="Calisto MT" charset="0"/>
                <a:ea typeface="ＭＳ Ｐゴシック" charset="0"/>
              </a:defRPr>
            </a:lvl7pPr>
            <a:lvl8pPr marL="3429000" indent="-228600" fontAlgn="base">
              <a:spcBef>
                <a:spcPct val="0"/>
              </a:spcBef>
              <a:spcAft>
                <a:spcPct val="0"/>
              </a:spcAft>
              <a:defRPr kumimoji="1">
                <a:solidFill>
                  <a:schemeClr val="tx1"/>
                </a:solidFill>
                <a:latin typeface="Calisto MT" charset="0"/>
                <a:ea typeface="ＭＳ Ｐゴシック" charset="0"/>
              </a:defRPr>
            </a:lvl8pPr>
            <a:lvl9pPr marL="3886200" indent="-228600" fontAlgn="base">
              <a:spcBef>
                <a:spcPct val="0"/>
              </a:spcBef>
              <a:spcAft>
                <a:spcPct val="0"/>
              </a:spcAft>
              <a:defRPr kumimoji="1">
                <a:solidFill>
                  <a:schemeClr val="tx1"/>
                </a:solidFill>
                <a:latin typeface="Calisto MT" charset="0"/>
                <a:ea typeface="ＭＳ Ｐゴシック" charset="0"/>
              </a:defRPr>
            </a:lvl9pPr>
          </a:lstStyle>
          <a:p>
            <a:r>
              <a:rPr lang="ja-JP" altLang="en-US" sz="2400" b="1" dirty="0" smtClean="0">
                <a:latin typeface="ＭＳ Ｐゴシック"/>
                <a:ea typeface="ＭＳ Ｐゴシック"/>
                <a:cs typeface="ＭＳ Ｐゴシック"/>
              </a:rPr>
              <a:t>スペイン</a:t>
            </a:r>
            <a:r>
              <a:rPr lang="ja-JP" altLang="en-US" sz="2400" b="1" dirty="0" smtClean="0">
                <a:latin typeface="ＭＳ Ｐゴシック"/>
                <a:ea typeface="ＭＳ Ｐゴシック"/>
                <a:cs typeface="ＭＳ Ｐゴシック"/>
              </a:rPr>
              <a:t>：バルセロナ</a:t>
            </a:r>
            <a:r>
              <a:rPr lang="ja-JP" altLang="en-US" sz="2400" b="1" dirty="0" smtClean="0">
                <a:latin typeface="ＭＳ Ｐゴシック"/>
                <a:ea typeface="ＭＳ Ｐゴシック"/>
                <a:cs typeface="ＭＳ Ｐゴシック"/>
              </a:rPr>
              <a:t>（世界</a:t>
            </a:r>
            <a:r>
              <a:rPr lang="en-US" altLang="ja-JP" sz="2400" b="1" dirty="0" smtClean="0">
                <a:latin typeface="ＭＳ Ｐゴシック"/>
                <a:ea typeface="ＭＳ Ｐゴシック"/>
                <a:cs typeface="ＭＳ Ｐゴシック"/>
              </a:rPr>
              <a:t>NO.1</a:t>
            </a:r>
            <a:r>
              <a:rPr lang="ja-JP" altLang="en-US" sz="2400" b="1" dirty="0" smtClean="0">
                <a:latin typeface="ＭＳ Ｐゴシック"/>
                <a:ea typeface="ＭＳ Ｐゴシック"/>
                <a:cs typeface="ＭＳ Ｐゴシック"/>
              </a:rPr>
              <a:t>のクラブチーム）</a:t>
            </a:r>
            <a:endParaRPr lang="ja-JP" altLang="en-US" sz="2400" b="1" dirty="0">
              <a:latin typeface="ＭＳ Ｐゴシック"/>
              <a:ea typeface="ＭＳ Ｐゴシック"/>
              <a:cs typeface="ＭＳ Ｐゴシック"/>
            </a:endParaRPr>
          </a:p>
        </p:txBody>
      </p:sp>
      <p:sp>
        <p:nvSpPr>
          <p:cNvPr id="4" name="スライド番号プレースホルダー 3"/>
          <p:cNvSpPr>
            <a:spLocks noGrp="1"/>
          </p:cNvSpPr>
          <p:nvPr>
            <p:ph type="sldNum" sz="quarter" idx="12"/>
          </p:nvPr>
        </p:nvSpPr>
        <p:spPr/>
        <p:txBody>
          <a:bodyPr/>
          <a:lstStyle/>
          <a:p>
            <a:fld id="{C640473A-1283-3940-A778-9678AC6792EB}" type="slidenum">
              <a:rPr kumimoji="1" lang="ja-JP" altLang="en-US" smtClean="0"/>
              <a:t>4</a:t>
            </a:fld>
            <a:endParaRPr kumimoji="1" lang="ja-JP" altLang="en-US"/>
          </a:p>
        </p:txBody>
      </p:sp>
    </p:spTree>
    <p:extLst>
      <p:ext uri="{BB962C8B-B14F-4D97-AF65-F5344CB8AC3E}">
        <p14:creationId xmlns:p14="http://schemas.microsoft.com/office/powerpoint/2010/main" val="3213563582"/>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タイトル 1"/>
          <p:cNvSpPr>
            <a:spLocks noGrp="1"/>
          </p:cNvSpPr>
          <p:nvPr>
            <p:ph type="title"/>
          </p:nvPr>
        </p:nvSpPr>
        <p:spPr/>
        <p:txBody>
          <a:bodyPr/>
          <a:lstStyle/>
          <a:p>
            <a:r>
              <a:rPr lang="ja-JP" altLang="en-US" dirty="0">
                <a:solidFill>
                  <a:srgbClr val="008000"/>
                </a:solidFill>
                <a:latin typeface="ＤＦＰ行書体" charset="0"/>
                <a:ea typeface="ＤＦＰ行書体" charset="0"/>
                <a:cs typeface="ＤＦＰ行書体" charset="0"/>
              </a:rPr>
              <a:t>選抜高校野球大会</a:t>
            </a:r>
          </a:p>
        </p:txBody>
      </p:sp>
      <p:sp>
        <p:nvSpPr>
          <p:cNvPr id="21506" name="コンテンツ プレースホルダー 2"/>
          <p:cNvSpPr>
            <a:spLocks noGrp="1"/>
          </p:cNvSpPr>
          <p:nvPr>
            <p:ph sz="half" idx="1"/>
          </p:nvPr>
        </p:nvSpPr>
        <p:spPr>
          <a:xfrm>
            <a:off x="184150" y="1798008"/>
            <a:ext cx="4344988" cy="4866170"/>
          </a:xfrm>
        </p:spPr>
        <p:txBody>
          <a:bodyPr>
            <a:normAutofit fontScale="92500"/>
          </a:bodyPr>
          <a:lstStyle/>
          <a:p>
            <a:r>
              <a:rPr lang="ja-JP" sz="2400" dirty="0">
                <a:latin typeface="ヒラギノ角ゴ Pro W3"/>
                <a:ea typeface="ヒラギノ角ゴ Pro W3"/>
                <a:cs typeface="ヒラギノ角ゴ Pro W3"/>
              </a:rPr>
              <a:t>創志学園高（岡山）の野山慎介</a:t>
            </a:r>
            <a:r>
              <a:rPr lang="ja-JP" sz="2400" dirty="0" smtClean="0">
                <a:latin typeface="ヒラギノ角ゴ Pro W3"/>
                <a:ea typeface="ヒラギノ角ゴ Pro W3"/>
                <a:cs typeface="ヒラギノ角ゴ Pro W3"/>
              </a:rPr>
              <a:t>主将</a:t>
            </a:r>
            <a:r>
              <a:rPr lang="ja-JP" altLang="en-US" sz="2400" dirty="0" smtClean="0">
                <a:latin typeface="ヒラギノ角ゴ Pro W3"/>
                <a:ea typeface="ヒラギノ角ゴ Pro W3"/>
                <a:cs typeface="ヒラギノ角ゴ Pro W3"/>
              </a:rPr>
              <a:t>の</a:t>
            </a:r>
            <a:r>
              <a:rPr lang="ja-JP" sz="2400" dirty="0" smtClean="0">
                <a:latin typeface="ヒラギノ角ゴ Pro W3"/>
                <a:ea typeface="ヒラギノ角ゴ Pro W3"/>
                <a:cs typeface="ヒラギノ角ゴ Pro W3"/>
              </a:rPr>
              <a:t>選手</a:t>
            </a:r>
            <a:r>
              <a:rPr lang="ja-JP" sz="2400" dirty="0">
                <a:latin typeface="ヒラギノ角ゴ Pro W3"/>
                <a:ea typeface="ヒラギノ角ゴ Pro W3"/>
                <a:cs typeface="ヒラギノ角ゴ Pro W3"/>
              </a:rPr>
              <a:t>宣誓</a:t>
            </a:r>
            <a:r>
              <a:rPr lang="ja-JP" altLang="en-US" sz="2400" dirty="0">
                <a:latin typeface="ヒラギノ角ゴ Pro W3"/>
                <a:ea typeface="ヒラギノ角ゴ Pro W3"/>
                <a:cs typeface="ヒラギノ角ゴ Pro W3"/>
              </a:rPr>
              <a:t>（</a:t>
            </a:r>
            <a:r>
              <a:rPr lang="en-US" altLang="ja-JP" sz="2400" dirty="0">
                <a:latin typeface="ヒラギノ角ゴ Pro W3"/>
                <a:ea typeface="ヒラギノ角ゴ Pro W3"/>
                <a:cs typeface="ヒラギノ角ゴ Pro W3"/>
              </a:rPr>
              <a:t>3/23</a:t>
            </a:r>
            <a:r>
              <a:rPr lang="ja-JP" altLang="en-US" sz="2400" dirty="0">
                <a:latin typeface="ヒラギノ角ゴ Pro W3"/>
                <a:ea typeface="ヒラギノ角ゴ Pro W3"/>
                <a:cs typeface="ヒラギノ角ゴ Pro W3"/>
              </a:rPr>
              <a:t>）</a:t>
            </a:r>
            <a:endParaRPr lang="ja-JP" sz="2400" dirty="0">
              <a:latin typeface="ヒラギノ角ゴ Pro W3"/>
              <a:ea typeface="ヒラギノ角ゴ Pro W3"/>
              <a:cs typeface="ヒラギノ角ゴ Pro W3"/>
            </a:endParaRPr>
          </a:p>
          <a:p>
            <a:r>
              <a:rPr lang="ja-JP" sz="2400" dirty="0" smtClean="0">
                <a:solidFill>
                  <a:srgbClr val="000000"/>
                </a:solidFill>
                <a:latin typeface="ヒラギノ角ゴ Pro W3"/>
                <a:ea typeface="ヒラギノ角ゴ Pro W3"/>
                <a:cs typeface="ヒラギノ角ゴ Pro W3"/>
              </a:rPr>
              <a:t>「</a:t>
            </a:r>
            <a:r>
              <a:rPr lang="ja-JP" sz="2400" dirty="0" smtClean="0">
                <a:solidFill>
                  <a:srgbClr val="3366FF"/>
                </a:solidFill>
                <a:latin typeface="ヒラギノ角ゴ Pro W3"/>
                <a:ea typeface="ヒラギノ角ゴ Pro W3"/>
                <a:cs typeface="ヒラギノ角ゴ Pro W3"/>
              </a:rPr>
              <a:t>人 </a:t>
            </a:r>
            <a:r>
              <a:rPr lang="ja-JP" sz="2400" dirty="0">
                <a:solidFill>
                  <a:srgbClr val="3366FF"/>
                </a:solidFill>
                <a:latin typeface="ヒラギノ角ゴ Pro W3"/>
                <a:ea typeface="ヒラギノ角ゴ Pro W3"/>
                <a:cs typeface="ヒラギノ角ゴ Pro W3"/>
              </a:rPr>
              <a:t>は、仲間に支えられることで大きな困難を乗り越えることができる</a:t>
            </a:r>
            <a:r>
              <a:rPr lang="ja-JP" sz="2400" dirty="0">
                <a:latin typeface="ヒラギノ角ゴ Pro W3"/>
                <a:ea typeface="ヒラギノ角ゴ Pro W3"/>
                <a:cs typeface="ヒラギノ角ゴ Pro W3"/>
              </a:rPr>
              <a:t>と</a:t>
            </a:r>
            <a:r>
              <a:rPr lang="ja-JP" sz="2400" dirty="0" smtClean="0">
                <a:latin typeface="ヒラギノ角ゴ Pro W3"/>
                <a:ea typeface="ヒラギノ角ゴ Pro W3"/>
                <a:cs typeface="ヒラギノ角ゴ Pro W3"/>
              </a:rPr>
              <a:t>信じます</a:t>
            </a:r>
            <a:r>
              <a:rPr lang="ja-JP" sz="2400" dirty="0">
                <a:latin typeface="ヒラギノ角ゴ Pro W3"/>
                <a:ea typeface="ヒラギノ角ゴ Pro W3"/>
                <a:cs typeface="ヒラギノ角ゴ Pro W3"/>
              </a:rPr>
              <a:t>。私たちに今できること。それはこの大会を精いっぱい元気を出して戦う</a:t>
            </a:r>
            <a:r>
              <a:rPr lang="ja-JP" sz="2400" dirty="0" smtClean="0">
                <a:latin typeface="ヒラギノ角ゴ Pro W3"/>
                <a:ea typeface="ヒラギノ角ゴ Pro W3"/>
                <a:cs typeface="ヒラギノ角ゴ Pro W3"/>
              </a:rPr>
              <a:t>ことです</a:t>
            </a:r>
            <a:r>
              <a:rPr lang="ja-JP" sz="2400" dirty="0">
                <a:latin typeface="ヒラギノ角ゴ Pro W3"/>
                <a:ea typeface="ヒラギノ角ゴ Pro W3"/>
                <a:cs typeface="ヒラギノ角ゴ Pro W3"/>
              </a:rPr>
              <a:t>。がんばろう！日本。</a:t>
            </a:r>
            <a:r>
              <a:rPr lang="ja-JP" sz="2400" dirty="0">
                <a:solidFill>
                  <a:srgbClr val="3366FF"/>
                </a:solidFill>
                <a:latin typeface="ヒラギノ角ゴ Pro W3"/>
                <a:ea typeface="ヒラギノ角ゴ Pro W3"/>
                <a:cs typeface="ヒラギノ角ゴ Pro W3"/>
              </a:rPr>
              <a:t>生かされている命に感謝し、全身全霊で正々堂々</a:t>
            </a:r>
            <a:r>
              <a:rPr lang="ja-JP" sz="2400" dirty="0">
                <a:latin typeface="ヒラギノ角ゴ Pro W3"/>
                <a:ea typeface="ヒラギノ角ゴ Pro W3"/>
                <a:cs typeface="ヒラギノ角ゴ Pro W3"/>
              </a:rPr>
              <a:t>とプレーすることを誓います」</a:t>
            </a:r>
          </a:p>
          <a:p>
            <a:endParaRPr lang="ja-JP" altLang="en-US" dirty="0">
              <a:latin typeface="Calisto MT" charset="0"/>
              <a:ea typeface="ＭＳ 明朝" charset="0"/>
              <a:cs typeface="ＭＳ 明朝" charset="0"/>
            </a:endParaRPr>
          </a:p>
        </p:txBody>
      </p:sp>
      <p:pic>
        <p:nvPicPr>
          <p:cNvPr id="21507" name="コンテンツ プレースホルダー 6"/>
          <p:cNvPicPr>
            <a:picLocks noGrp="1" noChangeAspect="1"/>
          </p:cNvPicPr>
          <p:nvPr>
            <p:ph sz="half" idx="2"/>
          </p:nvPr>
        </p:nvPicPr>
        <p:blipFill>
          <a:blip r:embed="rId2">
            <a:extLst>
              <a:ext uri="{28A0092B-C50C-407E-A947-70E740481C1C}">
                <a14:useLocalDpi xmlns:a14="http://schemas.microsoft.com/office/drawing/2010/main" val="0"/>
              </a:ext>
            </a:extLst>
          </a:blip>
          <a:srcRect t="6606" b="6606"/>
          <a:stretch>
            <a:fillRect/>
          </a:stretch>
        </p:blipFill>
        <p:spPr>
          <a:xfrm>
            <a:off x="4933950" y="1606550"/>
            <a:ext cx="3748088" cy="4102100"/>
          </a:xfrm>
          <a:prstGeom prst="rect">
            <a:avLst/>
          </a:prstGeom>
          <a:ln>
            <a:noFill/>
          </a:ln>
          <a:effectLst>
            <a:softEdge rad="112500"/>
          </a:effectLst>
        </p:spPr>
      </p:pic>
      <p:sp>
        <p:nvSpPr>
          <p:cNvPr id="21508" name="テキスト ボックス 7"/>
          <p:cNvSpPr txBox="1">
            <a:spLocks noChangeArrowheads="1"/>
          </p:cNvSpPr>
          <p:nvPr/>
        </p:nvSpPr>
        <p:spPr bwMode="auto">
          <a:xfrm>
            <a:off x="4672013" y="6067425"/>
            <a:ext cx="4170362" cy="3698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kumimoji="1">
                <a:solidFill>
                  <a:schemeClr val="tx1"/>
                </a:solidFill>
                <a:latin typeface="Calisto MT" charset="0"/>
                <a:ea typeface="ＭＳ Ｐゴシック" charset="0"/>
                <a:cs typeface="ＭＳ Ｐゴシック" charset="0"/>
              </a:defRPr>
            </a:lvl1pPr>
            <a:lvl2pPr marL="742950" indent="-285750">
              <a:defRPr kumimoji="1">
                <a:solidFill>
                  <a:schemeClr val="tx1"/>
                </a:solidFill>
                <a:latin typeface="Calisto MT" charset="0"/>
                <a:ea typeface="ＭＳ Ｐゴシック" charset="0"/>
              </a:defRPr>
            </a:lvl2pPr>
            <a:lvl3pPr marL="1143000" indent="-228600">
              <a:defRPr kumimoji="1">
                <a:solidFill>
                  <a:schemeClr val="tx1"/>
                </a:solidFill>
                <a:latin typeface="Calisto MT" charset="0"/>
                <a:ea typeface="ＭＳ Ｐゴシック" charset="0"/>
              </a:defRPr>
            </a:lvl3pPr>
            <a:lvl4pPr marL="1600200" indent="-228600">
              <a:defRPr kumimoji="1">
                <a:solidFill>
                  <a:schemeClr val="tx1"/>
                </a:solidFill>
                <a:latin typeface="Calisto MT" charset="0"/>
                <a:ea typeface="ＭＳ Ｐゴシック" charset="0"/>
              </a:defRPr>
            </a:lvl4pPr>
            <a:lvl5pPr marL="2057400" indent="-228600">
              <a:defRPr kumimoji="1">
                <a:solidFill>
                  <a:schemeClr val="tx1"/>
                </a:solidFill>
                <a:latin typeface="Calisto MT" charset="0"/>
                <a:ea typeface="ＭＳ Ｐゴシック" charset="0"/>
              </a:defRPr>
            </a:lvl5pPr>
            <a:lvl6pPr marL="2514600" indent="-228600" fontAlgn="base">
              <a:spcBef>
                <a:spcPct val="0"/>
              </a:spcBef>
              <a:spcAft>
                <a:spcPct val="0"/>
              </a:spcAft>
              <a:defRPr kumimoji="1">
                <a:solidFill>
                  <a:schemeClr val="tx1"/>
                </a:solidFill>
                <a:latin typeface="Calisto MT" charset="0"/>
                <a:ea typeface="ＭＳ Ｐゴシック" charset="0"/>
              </a:defRPr>
            </a:lvl6pPr>
            <a:lvl7pPr marL="2971800" indent="-228600" fontAlgn="base">
              <a:spcBef>
                <a:spcPct val="0"/>
              </a:spcBef>
              <a:spcAft>
                <a:spcPct val="0"/>
              </a:spcAft>
              <a:defRPr kumimoji="1">
                <a:solidFill>
                  <a:schemeClr val="tx1"/>
                </a:solidFill>
                <a:latin typeface="Calisto MT" charset="0"/>
                <a:ea typeface="ＭＳ Ｐゴシック" charset="0"/>
              </a:defRPr>
            </a:lvl7pPr>
            <a:lvl8pPr marL="3429000" indent="-228600" fontAlgn="base">
              <a:spcBef>
                <a:spcPct val="0"/>
              </a:spcBef>
              <a:spcAft>
                <a:spcPct val="0"/>
              </a:spcAft>
              <a:defRPr kumimoji="1">
                <a:solidFill>
                  <a:schemeClr val="tx1"/>
                </a:solidFill>
                <a:latin typeface="Calisto MT" charset="0"/>
                <a:ea typeface="ＭＳ Ｐゴシック" charset="0"/>
              </a:defRPr>
            </a:lvl8pPr>
            <a:lvl9pPr marL="3886200" indent="-228600" fontAlgn="base">
              <a:spcBef>
                <a:spcPct val="0"/>
              </a:spcBef>
              <a:spcAft>
                <a:spcPct val="0"/>
              </a:spcAft>
              <a:defRPr kumimoji="1">
                <a:solidFill>
                  <a:schemeClr val="tx1"/>
                </a:solidFill>
                <a:latin typeface="Calisto MT" charset="0"/>
                <a:ea typeface="ＭＳ Ｐゴシック" charset="0"/>
              </a:defRPr>
            </a:lvl9pPr>
          </a:lstStyle>
          <a:p>
            <a:r>
              <a:rPr lang="ja-JP" altLang="en-US" dirty="0">
                <a:latin typeface="ＭＳ Ｐゴシック"/>
                <a:ea typeface="ＭＳ Ｐゴシック"/>
                <a:cs typeface="ＭＳ Ｐゴシック"/>
              </a:rPr>
              <a:t>野球用具を贈られて喜ぶ被災地の少年</a:t>
            </a:r>
          </a:p>
        </p:txBody>
      </p:sp>
      <p:sp>
        <p:nvSpPr>
          <p:cNvPr id="2" name="スライド番号プレースホルダー 1"/>
          <p:cNvSpPr>
            <a:spLocks noGrp="1"/>
          </p:cNvSpPr>
          <p:nvPr>
            <p:ph type="sldNum" sz="quarter" idx="12"/>
          </p:nvPr>
        </p:nvSpPr>
        <p:spPr/>
        <p:txBody>
          <a:bodyPr/>
          <a:lstStyle/>
          <a:p>
            <a:fld id="{C640473A-1283-3940-A778-9678AC6792EB}" type="slidenum">
              <a:rPr kumimoji="1" lang="ja-JP" altLang="en-US" smtClean="0"/>
              <a:t>5</a:t>
            </a:fld>
            <a:endParaRPr kumimoji="1" lang="ja-JP" altLang="en-US"/>
          </a:p>
        </p:txBody>
      </p:sp>
    </p:spTree>
    <p:extLst>
      <p:ext uri="{BB962C8B-B14F-4D97-AF65-F5344CB8AC3E}">
        <p14:creationId xmlns:p14="http://schemas.microsoft.com/office/powerpoint/2010/main" val="330246483"/>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1506">
                                            <p:txEl>
                                              <p:pRg st="0" end="0"/>
                                            </p:txEl>
                                          </p:spTgt>
                                        </p:tgtEl>
                                        <p:attrNameLst>
                                          <p:attrName>style.visibility</p:attrName>
                                        </p:attrNameLst>
                                      </p:cBhvr>
                                      <p:to>
                                        <p:strVal val="visible"/>
                                      </p:to>
                                    </p:set>
                                    <p:anim calcmode="lin" valueType="num">
                                      <p:cBhvr additive="base">
                                        <p:cTn id="7" dur="500" fill="hold"/>
                                        <p:tgtEl>
                                          <p:spTgt spid="2150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150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1506">
                                            <p:txEl>
                                              <p:pRg st="1" end="1"/>
                                            </p:txEl>
                                          </p:spTgt>
                                        </p:tgtEl>
                                        <p:attrNameLst>
                                          <p:attrName>style.visibility</p:attrName>
                                        </p:attrNameLst>
                                      </p:cBhvr>
                                      <p:to>
                                        <p:strVal val="visible"/>
                                      </p:to>
                                    </p:set>
                                    <p:anim calcmode="lin" valueType="num">
                                      <p:cBhvr additive="base">
                                        <p:cTn id="13" dur="500" fill="hold"/>
                                        <p:tgtEl>
                                          <p:spTgt spid="21506">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150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6"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z="6000" dirty="0" smtClean="0">
                <a:solidFill>
                  <a:srgbClr val="008000"/>
                </a:solidFill>
                <a:latin typeface="ＤＦＰ行書体"/>
                <a:ea typeface="ＤＦＰ行書体"/>
                <a:cs typeface="ＤＦＰ行書体"/>
              </a:rPr>
              <a:t>東北楽天　岩隈の戦い</a:t>
            </a:r>
            <a:endParaRPr kumimoji="1" lang="ja-JP" altLang="en-US" sz="6000" dirty="0">
              <a:solidFill>
                <a:srgbClr val="008000"/>
              </a:solidFill>
              <a:latin typeface="ＤＦＰ行書体"/>
              <a:ea typeface="ＤＦＰ行書体"/>
              <a:cs typeface="ＤＦＰ行書体"/>
            </a:endParaRPr>
          </a:p>
        </p:txBody>
      </p:sp>
      <p:sp>
        <p:nvSpPr>
          <p:cNvPr id="4" name="コンテンツ プレースホルダー 3"/>
          <p:cNvSpPr>
            <a:spLocks noGrp="1"/>
          </p:cNvSpPr>
          <p:nvPr>
            <p:ph sz="half" idx="2"/>
          </p:nvPr>
        </p:nvSpPr>
        <p:spPr/>
        <p:txBody>
          <a:bodyPr>
            <a:normAutofit fontScale="92500" lnSpcReduction="20000"/>
          </a:bodyPr>
          <a:lstStyle/>
          <a:p>
            <a:pPr marL="0" indent="0">
              <a:buNone/>
            </a:pPr>
            <a:r>
              <a:rPr lang="ja-JP" altLang="en-US" sz="3200" dirty="0">
                <a:latin typeface="ヒラギノ角ゴ Pro W3"/>
                <a:ea typeface="ヒラギノ角ゴ Pro W3"/>
                <a:cs typeface="ヒラギノ角ゴ Pro W3"/>
              </a:rPr>
              <a:t>「大震災で大変な思いをしている人たちがいる。その人たちの思いを持って一緒に戦いたい</a:t>
            </a:r>
            <a:r>
              <a:rPr lang="ja-JP" altLang="en-US" sz="3200" dirty="0" smtClean="0">
                <a:latin typeface="ヒラギノ角ゴ Pro W3"/>
                <a:ea typeface="ヒラギノ角ゴ Pro W3"/>
                <a:cs typeface="ヒラギノ角ゴ Pro W3"/>
              </a:rPr>
              <a:t>」</a:t>
            </a:r>
            <a:endParaRPr lang="en-US" altLang="ja-JP" sz="3200" dirty="0" smtClean="0">
              <a:latin typeface="ヒラギノ角ゴ Pro W3"/>
              <a:ea typeface="ヒラギノ角ゴ Pro W3"/>
              <a:cs typeface="ヒラギノ角ゴ Pro W3"/>
            </a:endParaRPr>
          </a:p>
          <a:p>
            <a:pPr marL="0" indent="0">
              <a:buNone/>
            </a:pPr>
            <a:endParaRPr lang="en-US" altLang="ja-JP" dirty="0"/>
          </a:p>
          <a:p>
            <a:pPr marL="0" indent="0">
              <a:buNone/>
            </a:pPr>
            <a:r>
              <a:rPr lang="ja-JP" altLang="en-US" sz="2600" dirty="0" smtClean="0">
                <a:latin typeface="ヒラギノ角ゴ Pro W3"/>
                <a:ea typeface="ヒラギノ角ゴ Pro W3"/>
                <a:cs typeface="ヒラギノ角ゴ Pro W3"/>
              </a:rPr>
              <a:t>開幕戦（４</a:t>
            </a:r>
            <a:r>
              <a:rPr lang="en-US" altLang="ja-JP" sz="2600" dirty="0" smtClean="0">
                <a:latin typeface="ヒラギノ角ゴ Pro W3"/>
                <a:ea typeface="ヒラギノ角ゴ Pro W3"/>
                <a:cs typeface="ヒラギノ角ゴ Pro W3"/>
              </a:rPr>
              <a:t>/12</a:t>
            </a:r>
            <a:r>
              <a:rPr lang="ja-JP" altLang="en-US" sz="2600" dirty="0" smtClean="0">
                <a:latin typeface="ヒラギノ角ゴ Pro W3"/>
                <a:ea typeface="ヒラギノ角ゴ Pro W3"/>
                <a:cs typeface="ヒラギノ角ゴ Pro W3"/>
              </a:rPr>
              <a:t>）に勝利投手！</a:t>
            </a:r>
            <a:endParaRPr lang="en-US" altLang="ja-JP" sz="2600" dirty="0" smtClean="0">
              <a:latin typeface="ヒラギノ角ゴ Pro W3"/>
              <a:ea typeface="ヒラギノ角ゴ Pro W3"/>
              <a:cs typeface="ヒラギノ角ゴ Pro W3"/>
            </a:endParaRPr>
          </a:p>
          <a:p>
            <a:pPr marL="0" indent="0">
              <a:buNone/>
            </a:pPr>
            <a:r>
              <a:rPr lang="ja-JP" altLang="en-US" sz="2600" dirty="0" smtClean="0">
                <a:latin typeface="ヒラギノ角ゴ Pro W3"/>
                <a:ea typeface="ヒラギノ角ゴ Pro W3"/>
                <a:cs typeface="ヒラギノ角ゴ Pro W3"/>
              </a:rPr>
              <a:t>４月は月間</a:t>
            </a:r>
            <a:r>
              <a:rPr lang="en-US" altLang="ja-JP" sz="2600" dirty="0" smtClean="0">
                <a:latin typeface="ヒラギノ角ゴ Pro W3"/>
                <a:ea typeface="ヒラギノ角ゴ Pro W3"/>
                <a:cs typeface="ヒラギノ角ゴ Pro W3"/>
              </a:rPr>
              <a:t>MVP</a:t>
            </a:r>
            <a:r>
              <a:rPr lang="ja-JP" altLang="en-US" sz="2600" dirty="0" smtClean="0">
                <a:latin typeface="ヒラギノ角ゴ Pro W3"/>
                <a:ea typeface="ヒラギノ角ゴ Pro W3"/>
                <a:cs typeface="ヒラギノ角ゴ Pro W3"/>
              </a:rPr>
              <a:t>賞</a:t>
            </a:r>
            <a:endParaRPr lang="en-US" altLang="ja-JP" sz="2600" dirty="0" smtClean="0">
              <a:latin typeface="ヒラギノ角ゴ Pro W3"/>
              <a:ea typeface="ヒラギノ角ゴ Pro W3"/>
              <a:cs typeface="ヒラギノ角ゴ Pro W3"/>
            </a:endParaRPr>
          </a:p>
          <a:p>
            <a:endParaRPr kumimoji="1" lang="ja-JP" altLang="en-US" dirty="0"/>
          </a:p>
        </p:txBody>
      </p:sp>
      <p:pic>
        <p:nvPicPr>
          <p:cNvPr id="8" name="コンテンツ プレースホルダー 7"/>
          <p:cNvPicPr>
            <a:picLocks noGrp="1" noChangeAspect="1"/>
          </p:cNvPicPr>
          <p:nvPr>
            <p:ph sz="half" idx="1"/>
          </p:nvPr>
        </p:nvPicPr>
        <p:blipFill>
          <a:blip r:embed="rId2">
            <a:extLst>
              <a:ext uri="{BEBA8EAE-BF5A-486C-A8C5-ECC9F3942E4B}">
                <a14:imgProps xmlns:a14="http://schemas.microsoft.com/office/drawing/2010/main">
                  <a14:imgLayer r:embed="rId3">
                    <a14:imgEffect>
                      <a14:brightnessContrast bright="20000"/>
                    </a14:imgEffect>
                  </a14:imgLayer>
                </a14:imgProps>
              </a:ext>
            </a:extLst>
          </a:blip>
          <a:srcRect l="13216" r="13216"/>
          <a:stretch>
            <a:fillRect/>
          </a:stretch>
        </p:blipFill>
        <p:spPr>
          <a:prstGeom prst="rect">
            <a:avLst/>
          </a:prstGeom>
          <a:ln>
            <a:noFill/>
          </a:ln>
          <a:effectLst>
            <a:softEdge rad="112500"/>
          </a:effectLst>
        </p:spPr>
      </p:pic>
      <p:sp>
        <p:nvSpPr>
          <p:cNvPr id="9" name="スライド番号プレースホルダー 8"/>
          <p:cNvSpPr>
            <a:spLocks noGrp="1"/>
          </p:cNvSpPr>
          <p:nvPr>
            <p:ph type="sldNum" sz="quarter" idx="12"/>
          </p:nvPr>
        </p:nvSpPr>
        <p:spPr/>
        <p:txBody>
          <a:bodyPr/>
          <a:lstStyle/>
          <a:p>
            <a:fld id="{C640473A-1283-3940-A778-9678AC6792EB}" type="slidenum">
              <a:rPr kumimoji="1" lang="ja-JP" altLang="en-US" smtClean="0"/>
              <a:t>6</a:t>
            </a:fld>
            <a:endParaRPr kumimoji="1" lang="ja-JP" altLang="en-US"/>
          </a:p>
        </p:txBody>
      </p:sp>
    </p:spTree>
    <p:extLst>
      <p:ext uri="{BB962C8B-B14F-4D97-AF65-F5344CB8AC3E}">
        <p14:creationId xmlns:p14="http://schemas.microsoft.com/office/powerpoint/2010/main" val="10313325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タイトル 1"/>
          <p:cNvSpPr>
            <a:spLocks noGrp="1"/>
          </p:cNvSpPr>
          <p:nvPr>
            <p:ph type="title"/>
          </p:nvPr>
        </p:nvSpPr>
        <p:spPr/>
        <p:txBody>
          <a:bodyPr/>
          <a:lstStyle/>
          <a:p>
            <a:r>
              <a:rPr lang="ja-JP" altLang="en-US" b="1" dirty="0" smtClean="0">
                <a:solidFill>
                  <a:srgbClr val="008000"/>
                </a:solidFill>
                <a:latin typeface="ＤＦＰ行書体" charset="0"/>
                <a:ea typeface="ＤＦＰ行書体" charset="0"/>
                <a:cs typeface="ＤＦＰ行書体" charset="0"/>
              </a:rPr>
              <a:t>東北</a:t>
            </a:r>
            <a:r>
              <a:rPr lang="ja-JP" altLang="en-US" b="1" dirty="0" smtClean="0">
                <a:solidFill>
                  <a:srgbClr val="008000"/>
                </a:solidFill>
                <a:latin typeface="ＤＦＰ行書体" charset="0"/>
                <a:ea typeface="ＤＦＰ行書体" charset="0"/>
                <a:cs typeface="ＤＦＰ行書体" charset="0"/>
              </a:rPr>
              <a:t>楽天</a:t>
            </a:r>
            <a:r>
              <a:rPr lang="ja-JP" altLang="en-US" b="1" dirty="0" smtClean="0">
                <a:solidFill>
                  <a:srgbClr val="008000"/>
                </a:solidFill>
                <a:latin typeface="ＤＦＰ行書体" charset="0"/>
                <a:ea typeface="ＤＦＰ行書体" charset="0"/>
                <a:cs typeface="ＤＦＰ行書体" charset="0"/>
              </a:rPr>
              <a:t>　嶋</a:t>
            </a:r>
            <a:r>
              <a:rPr lang="en-US" altLang="ja-JP" b="1" dirty="0" smtClean="0">
                <a:solidFill>
                  <a:srgbClr val="008000"/>
                </a:solidFill>
                <a:latin typeface="ＤＦＰ行書体" charset="0"/>
                <a:ea typeface="ＤＦＰ行書体" charset="0"/>
                <a:cs typeface="ＤＦＰ行書体" charset="0"/>
              </a:rPr>
              <a:t> </a:t>
            </a:r>
            <a:r>
              <a:rPr lang="ja-JP" altLang="en-US" b="1" dirty="0" smtClean="0">
                <a:solidFill>
                  <a:srgbClr val="008000"/>
                </a:solidFill>
                <a:latin typeface="ＤＦＰ行書体" charset="0"/>
                <a:ea typeface="ＤＦＰ行書体" charset="0"/>
                <a:cs typeface="ＤＦＰ行書体" charset="0"/>
              </a:rPr>
              <a:t>選手会長</a:t>
            </a:r>
            <a:endParaRPr lang="ja-JP" altLang="en-US" b="1" dirty="0">
              <a:solidFill>
                <a:srgbClr val="008000"/>
              </a:solidFill>
              <a:latin typeface="ＤＦＰ行書体" charset="0"/>
              <a:ea typeface="ＤＦＰ行書体" charset="0"/>
              <a:cs typeface="ＤＦＰ行書体" charset="0"/>
            </a:endParaRPr>
          </a:p>
        </p:txBody>
      </p:sp>
      <p:pic>
        <p:nvPicPr>
          <p:cNvPr id="22530" name="コンテンツ プレースホルダー 4"/>
          <p:cNvPicPr>
            <a:picLocks noGrp="1" noChangeAspect="1"/>
          </p:cNvPicPr>
          <p:nvPr>
            <p:ph sz="half" idx="2"/>
          </p:nvPr>
        </p:nvPicPr>
        <p:blipFill>
          <a:blip r:embed="rId2">
            <a:extLst>
              <a:ext uri="{28A0092B-C50C-407E-A947-70E740481C1C}">
                <a14:useLocalDpi xmlns:a14="http://schemas.microsoft.com/office/drawing/2010/main" val="0"/>
              </a:ext>
            </a:extLst>
          </a:blip>
          <a:srcRect l="4295" r="4295"/>
          <a:stretch>
            <a:fillRect/>
          </a:stretch>
        </p:blipFill>
        <p:spPr>
          <a:xfrm>
            <a:off x="4822825" y="1936750"/>
            <a:ext cx="3749675" cy="4102100"/>
          </a:xfrm>
        </p:spPr>
      </p:pic>
      <p:sp>
        <p:nvSpPr>
          <p:cNvPr id="22531" name="コンテンツ プレースホルダー 6"/>
          <p:cNvSpPr>
            <a:spLocks noGrp="1"/>
          </p:cNvSpPr>
          <p:nvPr>
            <p:ph sz="half" idx="1"/>
          </p:nvPr>
        </p:nvSpPr>
        <p:spPr>
          <a:xfrm>
            <a:off x="306388" y="1732026"/>
            <a:ext cx="4014787" cy="4998134"/>
          </a:xfrm>
        </p:spPr>
        <p:txBody>
          <a:bodyPr>
            <a:normAutofit/>
          </a:bodyPr>
          <a:lstStyle/>
          <a:p>
            <a:r>
              <a:rPr lang="ja-JP" sz="2400" dirty="0">
                <a:latin typeface="ヒラギノ角ゴ Pro W3" charset="0"/>
                <a:ea typeface="ヒラギノ角ゴ Pro W3" charset="0"/>
                <a:cs typeface="ヒラギノ角ゴ Pro W3" charset="0"/>
              </a:rPr>
              <a:t>東北楽天の嶋選手会長</a:t>
            </a:r>
            <a:r>
              <a:rPr lang="ja-JP" sz="2400" dirty="0">
                <a:solidFill>
                  <a:srgbClr val="000000"/>
                </a:solidFill>
                <a:latin typeface="ヒラギノ角ゴ Pro W3" charset="0"/>
                <a:ea typeface="ヒラギノ角ゴ Pro W3" charset="0"/>
                <a:cs typeface="ヒラギノ角ゴ Pro W3" charset="0"/>
              </a:rPr>
              <a:t>（</a:t>
            </a:r>
            <a:r>
              <a:rPr lang="en-US" altLang="ja-JP" sz="2400" dirty="0">
                <a:solidFill>
                  <a:srgbClr val="000000"/>
                </a:solidFill>
                <a:latin typeface="ヒラギノ角ゴ Pro W3" charset="0"/>
                <a:ea typeface="ヒラギノ角ゴ Pro W3" charset="0"/>
                <a:cs typeface="ヒラギノ角ゴ Pro W3" charset="0"/>
              </a:rPr>
              <a:t>4/29</a:t>
            </a:r>
            <a:r>
              <a:rPr lang="ja-JP" sz="2400" dirty="0">
                <a:solidFill>
                  <a:srgbClr val="000000"/>
                </a:solidFill>
                <a:latin typeface="ヒラギノ角ゴ Pro W3" charset="0"/>
                <a:ea typeface="ヒラギノ角ゴ Pro W3" charset="0"/>
                <a:cs typeface="ヒラギノ角ゴ Pro W3" charset="0"/>
              </a:rPr>
              <a:t>　本拠地の初戦で勝利した時）</a:t>
            </a:r>
          </a:p>
          <a:p>
            <a:r>
              <a:rPr lang="ja-JP" sz="2400" dirty="0">
                <a:latin typeface="ヒラギノ角ゴ Pro W3" charset="0"/>
                <a:ea typeface="ヒラギノ角ゴ Pro W3" charset="0"/>
                <a:cs typeface="ヒラギノ角ゴ Pro W3" charset="0"/>
              </a:rPr>
              <a:t>「この１カ月半で分かったことがあります。それは</a:t>
            </a:r>
            <a:r>
              <a:rPr lang="ja-JP" sz="2400" dirty="0">
                <a:solidFill>
                  <a:srgbClr val="3366FF"/>
                </a:solidFill>
                <a:latin typeface="ヒラギノ角ゴ Pro W3" charset="0"/>
                <a:ea typeface="ヒラギノ角ゴ Pro W3" charset="0"/>
                <a:cs typeface="ヒラギノ角ゴ Pro W3" charset="0"/>
              </a:rPr>
              <a:t>『誰かのために闘う人間は強い』</a:t>
            </a:r>
            <a:r>
              <a:rPr lang="ja-JP" sz="2400" dirty="0">
                <a:latin typeface="ヒラギノ角ゴ Pro W3" charset="0"/>
                <a:ea typeface="ヒラギノ角ゴ Pro W3" charset="0"/>
                <a:cs typeface="ヒラギノ角ゴ Pro W3" charset="0"/>
              </a:rPr>
              <a:t>ということです。</a:t>
            </a:r>
            <a:r>
              <a:rPr lang="ja-JP" altLang="en-US" sz="2400" dirty="0">
                <a:latin typeface="ヒラギノ角ゴ Pro W3" charset="0"/>
                <a:ea typeface="ヒラギノ角ゴ Pro W3" charset="0"/>
                <a:cs typeface="ヒラギノ角ゴ Pro W3" charset="0"/>
              </a:rPr>
              <a:t>（中略）</a:t>
            </a:r>
            <a:r>
              <a:rPr lang="ja-JP" sz="2400" dirty="0">
                <a:latin typeface="ヒラギノ角ゴ Pro W3" charset="0"/>
                <a:ea typeface="ヒラギノ角ゴ Pro W3" charset="0"/>
                <a:cs typeface="ヒラギノ角ゴ Pro W3" charset="0"/>
              </a:rPr>
              <a:t>今、この時を乗り越えた向こう側には強くなった自分と明るい未来が待っているはずです。」 </a:t>
            </a:r>
            <a:endParaRPr lang="en-US" altLang="ja-JP" sz="2400" dirty="0">
              <a:latin typeface="ヒラギノ角ゴ Pro W3" charset="0"/>
              <a:ea typeface="ヒラギノ角ゴ Pro W3" charset="0"/>
              <a:cs typeface="ヒラギノ角ゴ Pro W3" charset="0"/>
            </a:endParaRPr>
          </a:p>
        </p:txBody>
      </p:sp>
      <p:sp>
        <p:nvSpPr>
          <p:cNvPr id="2" name="スライド番号プレースホルダー 1"/>
          <p:cNvSpPr>
            <a:spLocks noGrp="1"/>
          </p:cNvSpPr>
          <p:nvPr>
            <p:ph type="sldNum" sz="quarter" idx="12"/>
          </p:nvPr>
        </p:nvSpPr>
        <p:spPr/>
        <p:txBody>
          <a:bodyPr/>
          <a:lstStyle/>
          <a:p>
            <a:fld id="{C640473A-1283-3940-A778-9678AC6792EB}" type="slidenum">
              <a:rPr kumimoji="1" lang="ja-JP" altLang="en-US" smtClean="0"/>
              <a:t>7</a:t>
            </a:fld>
            <a:endParaRPr kumimoji="1" lang="ja-JP" altLang="en-US"/>
          </a:p>
        </p:txBody>
      </p:sp>
    </p:spTree>
    <p:extLst>
      <p:ext uri="{BB962C8B-B14F-4D97-AF65-F5344CB8AC3E}">
        <p14:creationId xmlns:p14="http://schemas.microsoft.com/office/powerpoint/2010/main" val="169855864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2531">
                                            <p:txEl>
                                              <p:pRg st="0" end="0"/>
                                            </p:txEl>
                                          </p:spTgt>
                                        </p:tgtEl>
                                        <p:attrNameLst>
                                          <p:attrName>style.visibility</p:attrName>
                                        </p:attrNameLst>
                                      </p:cBhvr>
                                      <p:to>
                                        <p:strVal val="visible"/>
                                      </p:to>
                                    </p:set>
                                    <p:anim calcmode="lin" valueType="num">
                                      <p:cBhvr additive="base">
                                        <p:cTn id="7" dur="500" fill="hold"/>
                                        <p:tgtEl>
                                          <p:spTgt spid="22531">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2531">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2531">
                                            <p:txEl>
                                              <p:pRg st="1" end="1"/>
                                            </p:txEl>
                                          </p:spTgt>
                                        </p:tgtEl>
                                        <p:attrNameLst>
                                          <p:attrName>style.visibility</p:attrName>
                                        </p:attrNameLst>
                                      </p:cBhvr>
                                      <p:to>
                                        <p:strVal val="visible"/>
                                      </p:to>
                                    </p:set>
                                    <p:anim calcmode="lin" valueType="num">
                                      <p:cBhvr additive="base">
                                        <p:cTn id="13" dur="500" fill="hold"/>
                                        <p:tgtEl>
                                          <p:spTgt spid="22531">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2531">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274638"/>
            <a:ext cx="9143999" cy="1143000"/>
          </a:xfrm>
        </p:spPr>
        <p:txBody>
          <a:bodyPr/>
          <a:lstStyle/>
          <a:p>
            <a:r>
              <a:rPr kumimoji="1" lang="ja-JP" altLang="en-US" b="1" dirty="0" smtClean="0">
                <a:solidFill>
                  <a:srgbClr val="008000"/>
                </a:solidFill>
                <a:latin typeface="ＤＦＰ行書体"/>
                <a:ea typeface="ＤＦＰ行書体"/>
                <a:cs typeface="ＤＦＰ行書体"/>
              </a:rPr>
              <a:t>なでしこジャパン</a:t>
            </a:r>
            <a:r>
              <a:rPr kumimoji="1" lang="en-US" altLang="ja-JP" b="1" dirty="0" smtClean="0">
                <a:solidFill>
                  <a:srgbClr val="008000"/>
                </a:solidFill>
                <a:latin typeface="ＤＦＰ行書体"/>
                <a:ea typeface="ＤＦＰ行書体"/>
                <a:cs typeface="ＤＦＰ行書体"/>
              </a:rPr>
              <a:t> </a:t>
            </a:r>
            <a:r>
              <a:rPr kumimoji="1" lang="ja-JP" altLang="en-US" dirty="0" smtClean="0">
                <a:solidFill>
                  <a:srgbClr val="008000"/>
                </a:solidFill>
                <a:latin typeface="ＤＦＰ行書体"/>
                <a:ea typeface="ＤＦＰ行書体"/>
                <a:cs typeface="ＤＦＰ行書体"/>
              </a:rPr>
              <a:t>優勝！</a:t>
            </a:r>
            <a:endParaRPr kumimoji="1" lang="ja-JP" altLang="en-US" dirty="0">
              <a:solidFill>
                <a:srgbClr val="008000"/>
              </a:solidFill>
              <a:latin typeface="ＤＦＰ行書体"/>
              <a:ea typeface="ＤＦＰ行書体"/>
              <a:cs typeface="ＤＦＰ行書体"/>
            </a:endParaRPr>
          </a:p>
        </p:txBody>
      </p:sp>
      <p:sp>
        <p:nvSpPr>
          <p:cNvPr id="3" name="コンテンツ プレースホルダー 2"/>
          <p:cNvSpPr>
            <a:spLocks noGrp="1"/>
          </p:cNvSpPr>
          <p:nvPr>
            <p:ph sz="half" idx="1"/>
          </p:nvPr>
        </p:nvSpPr>
        <p:spPr>
          <a:xfrm>
            <a:off x="285142" y="1936751"/>
            <a:ext cx="4204732" cy="4102100"/>
          </a:xfrm>
        </p:spPr>
        <p:txBody>
          <a:bodyPr>
            <a:normAutofit/>
          </a:bodyPr>
          <a:lstStyle/>
          <a:p>
            <a:pPr marL="0" indent="0">
              <a:buNone/>
            </a:pPr>
            <a:r>
              <a:rPr lang="ja-JP" altLang="en-US" sz="2400" dirty="0" smtClean="0">
                <a:latin typeface="ヒラギノ角ゴ Pro W3"/>
                <a:ea typeface="ヒラギノ角ゴ Pro W3"/>
                <a:cs typeface="ヒラギノ角ゴ Pro W3"/>
              </a:rPr>
              <a:t>「</a:t>
            </a:r>
            <a:r>
              <a:rPr lang="ja-JP" altLang="en-US" sz="2400" dirty="0">
                <a:solidFill>
                  <a:srgbClr val="0000FF"/>
                </a:solidFill>
                <a:latin typeface="ヒラギノ角ゴ Pro W3"/>
                <a:ea typeface="ヒラギノ角ゴ Pro W3"/>
                <a:cs typeface="ヒラギノ角ゴ Pro W3"/>
              </a:rPr>
              <a:t>“絶対に</a:t>
            </a:r>
            <a:r>
              <a:rPr lang="ja-JP" altLang="en-US" sz="2400" dirty="0" smtClean="0">
                <a:solidFill>
                  <a:srgbClr val="0000FF"/>
                </a:solidFill>
                <a:latin typeface="ヒラギノ角ゴ Pro W3"/>
                <a:ea typeface="ヒラギノ角ゴ Pro W3"/>
                <a:cs typeface="ヒラギノ角ゴ Pro W3"/>
              </a:rPr>
              <a:t>負けない</a:t>
            </a:r>
            <a:r>
              <a:rPr lang="ja-JP" altLang="en-US" sz="2400" dirty="0" smtClean="0">
                <a:solidFill>
                  <a:srgbClr val="0000FF"/>
                </a:solidFill>
                <a:latin typeface="ヒラギノ角ゴ Pro W3"/>
                <a:ea typeface="ヒラギノ角ゴ Pro W3"/>
                <a:cs typeface="ヒラギノ角ゴ Pro W3"/>
              </a:rPr>
              <a:t>”</a:t>
            </a:r>
            <a:r>
              <a:rPr lang="ja-JP" altLang="en-US" sz="2400" dirty="0" smtClean="0">
                <a:solidFill>
                  <a:srgbClr val="0000FF"/>
                </a:solidFill>
                <a:latin typeface="ヒラギノ角ゴ Pro W3"/>
                <a:ea typeface="ヒラギノ角ゴ Pro W3"/>
                <a:cs typeface="ヒラギノ角ゴ Pro W3"/>
              </a:rPr>
              <a:t>精神</a:t>
            </a:r>
            <a:r>
              <a:rPr lang="ja-JP" altLang="en-US" sz="2400" dirty="0" smtClean="0">
                <a:latin typeface="ヒラギノ角ゴ Pro W3"/>
                <a:ea typeface="ヒラギノ角ゴ Pro W3"/>
                <a:cs typeface="ヒラギノ角ゴ Pro W3"/>
              </a:rPr>
              <a:t>を</a:t>
            </a:r>
            <a:r>
              <a:rPr lang="ja-JP" altLang="en-US" sz="2400" dirty="0" smtClean="0">
                <a:latin typeface="ヒラギノ角ゴ Pro W3"/>
                <a:ea typeface="ヒラギノ角ゴ Pro W3"/>
                <a:cs typeface="ヒラギノ角ゴ Pro W3"/>
              </a:rPr>
              <a:t>表すゴールだった</a:t>
            </a:r>
            <a:r>
              <a:rPr lang="ja-JP" altLang="en-US" sz="2400" dirty="0" smtClean="0">
                <a:latin typeface="ヒラギノ角ゴ Pro W3"/>
                <a:ea typeface="ヒラギノ角ゴ Pro W3"/>
                <a:cs typeface="ヒラギノ角ゴ Pro W3"/>
              </a:rPr>
              <a:t>。</a:t>
            </a:r>
            <a:r>
              <a:rPr lang="ja-JP" altLang="en-US" sz="2400" dirty="0" smtClean="0">
                <a:latin typeface="ヒラギノ角ゴ Pro W3"/>
                <a:ea typeface="ヒラギノ角ゴ Pro W3"/>
                <a:cs typeface="ヒラギノ角ゴ Pro W3"/>
              </a:rPr>
              <a:t>大震災</a:t>
            </a:r>
            <a:r>
              <a:rPr lang="ja-JP" altLang="en-US" sz="2400" dirty="0" smtClean="0">
                <a:latin typeface="ヒラギノ角ゴ Pro W3"/>
                <a:ea typeface="ヒラギノ角ゴ Pro W3"/>
                <a:cs typeface="ヒラギノ角ゴ Pro W3"/>
              </a:rPr>
              <a:t>から立ち直</a:t>
            </a:r>
            <a:r>
              <a:rPr lang="ja-JP" altLang="en-US" sz="2400" dirty="0" smtClean="0">
                <a:latin typeface="ヒラギノ角ゴ Pro W3"/>
                <a:ea typeface="ヒラギノ角ゴ Pro W3"/>
                <a:cs typeface="ヒラギノ角ゴ Pro W3"/>
              </a:rPr>
              <a:t>りつつある</a:t>
            </a:r>
            <a:r>
              <a:rPr lang="ja-JP" altLang="en-US" sz="2400" dirty="0" smtClean="0">
                <a:latin typeface="ヒラギノ角ゴ Pro W3"/>
                <a:ea typeface="ヒラギノ角ゴ Pro W3"/>
                <a:cs typeface="ヒラギノ角ゴ Pro W3"/>
              </a:rPr>
              <a:t>日本</a:t>
            </a:r>
            <a:r>
              <a:rPr lang="ja-JP" altLang="en-US" sz="2400" dirty="0">
                <a:latin typeface="ヒラギノ角ゴ Pro W3"/>
                <a:ea typeface="ヒラギノ角ゴ Pro W3"/>
                <a:cs typeface="ヒラギノ角ゴ Pro W3"/>
              </a:rPr>
              <a:t>の</a:t>
            </a:r>
            <a:r>
              <a:rPr lang="ja-JP" altLang="en-US" sz="2400" dirty="0" smtClean="0">
                <a:latin typeface="ヒラギノ角ゴ Pro W3"/>
                <a:ea typeface="ヒラギノ角ゴ Pro W3"/>
                <a:cs typeface="ヒラギノ角ゴ Pro W3"/>
              </a:rPr>
              <a:t>姿を示した</a:t>
            </a:r>
            <a:r>
              <a:rPr lang="ja-JP" altLang="en-US" sz="2400" dirty="0" smtClean="0">
                <a:latin typeface="ヒラギノ角ゴ Pro W3"/>
                <a:ea typeface="ヒラギノ角ゴ Pro W3"/>
                <a:cs typeface="ヒラギノ角ゴ Pro W3"/>
              </a:rPr>
              <a:t>」</a:t>
            </a:r>
            <a:endParaRPr lang="en-US" altLang="ja-JP" sz="2400" dirty="0" smtClean="0">
              <a:latin typeface="ヒラギノ角ゴ Pro W3"/>
              <a:ea typeface="ヒラギノ角ゴ Pro W3"/>
              <a:cs typeface="ヒラギノ角ゴ Pro W3"/>
            </a:endParaRPr>
          </a:p>
          <a:p>
            <a:pPr marL="0" indent="0">
              <a:buNone/>
            </a:pPr>
            <a:r>
              <a:rPr kumimoji="1" lang="ja-JP" altLang="en-US" sz="2400" dirty="0" smtClean="0">
                <a:latin typeface="ヒラギノ角ゴ Pro W3"/>
                <a:ea typeface="ヒラギノ角ゴ Pro W3"/>
                <a:cs typeface="ヒラギノ角ゴ Pro W3"/>
              </a:rPr>
              <a:t>（ニューヨークタイムズ</a:t>
            </a:r>
            <a:r>
              <a:rPr kumimoji="1" lang="ja-JP" altLang="en-US" sz="2400" dirty="0" smtClean="0">
                <a:latin typeface="ヒラギノ角ゴ Pro W3"/>
                <a:ea typeface="ヒラギノ角ゴ Pro W3"/>
                <a:cs typeface="ヒラギノ角ゴ Pro W3"/>
              </a:rPr>
              <a:t>）</a:t>
            </a:r>
            <a:endParaRPr kumimoji="1" lang="en-US" altLang="ja-JP" sz="2400" dirty="0" smtClean="0">
              <a:latin typeface="ヒラギノ角ゴ Pro W3"/>
              <a:ea typeface="ヒラギノ角ゴ Pro W3"/>
              <a:cs typeface="ヒラギノ角ゴ Pro W3"/>
            </a:endParaRPr>
          </a:p>
          <a:p>
            <a:pPr marL="0" indent="0">
              <a:buNone/>
            </a:pPr>
            <a:r>
              <a:rPr lang="ja-JP" altLang="en-US" sz="2400" dirty="0" smtClean="0">
                <a:latin typeface="ヒラギノ角ゴ Pro W3"/>
                <a:ea typeface="ヒラギノ角ゴ Pro W3"/>
                <a:cs typeface="ヒラギノ角ゴ Pro W3"/>
              </a:rPr>
              <a:t>「スポーツほど、災害を乗りこえるのに勇気を与えるものはないことを証明した」</a:t>
            </a:r>
            <a:endParaRPr lang="en-US" altLang="ja-JP" sz="2400" dirty="0" smtClean="0">
              <a:latin typeface="ヒラギノ角ゴ Pro W3"/>
              <a:ea typeface="ヒラギノ角ゴ Pro W3"/>
              <a:cs typeface="ヒラギノ角ゴ Pro W3"/>
            </a:endParaRPr>
          </a:p>
          <a:p>
            <a:pPr marL="0" indent="0">
              <a:buNone/>
            </a:pPr>
            <a:r>
              <a:rPr lang="ja-JP" altLang="en-US" sz="2400" dirty="0" smtClean="0">
                <a:latin typeface="ヒラギノ角ゴ Pro W3"/>
                <a:ea typeface="ヒラギノ角ゴ Pro W3"/>
                <a:cs typeface="ヒラギノ角ゴ Pro W3"/>
              </a:rPr>
              <a:t>（ブラジルメディア）</a:t>
            </a:r>
            <a:endParaRPr kumimoji="1" lang="ja-JP" altLang="en-US" sz="2400" dirty="0">
              <a:latin typeface="ヒラギノ角ゴ Pro W3"/>
              <a:ea typeface="ヒラギノ角ゴ Pro W3"/>
              <a:cs typeface="ヒラギノ角ゴ Pro W3"/>
            </a:endParaRPr>
          </a:p>
        </p:txBody>
      </p:sp>
      <p:pic>
        <p:nvPicPr>
          <p:cNvPr id="8" name="コンテンツ プレースホルダー 7"/>
          <p:cNvPicPr>
            <a:picLocks noGrp="1" noChangeAspect="1"/>
          </p:cNvPicPr>
          <p:nvPr>
            <p:ph sz="half" idx="2"/>
          </p:nvPr>
        </p:nvPicPr>
        <p:blipFill>
          <a:blip r:embed="rId2">
            <a:alphaModFix amt="85000"/>
            <a:extLst>
              <a:ext uri="{BEBA8EAE-BF5A-486C-A8C5-ECC9F3942E4B}">
                <a14:imgProps xmlns:a14="http://schemas.microsoft.com/office/drawing/2010/main">
                  <a14:imgLayer r:embed="rId3">
                    <a14:imgEffect>
                      <a14:brightnessContrast bright="20000" contrast="-20000"/>
                    </a14:imgEffect>
                  </a14:imgLayer>
                </a14:imgProps>
              </a:ext>
            </a:extLst>
          </a:blip>
          <a:srcRect t="-28831" b="-28831"/>
          <a:stretch>
            <a:fillRect/>
          </a:stretch>
        </p:blipFill>
        <p:spPr>
          <a:xfrm>
            <a:off x="4489874" y="1567071"/>
            <a:ext cx="4589822" cy="5022061"/>
          </a:xfrm>
          <a:prstGeom prst="rect">
            <a:avLst/>
          </a:prstGeom>
          <a:ln>
            <a:noFill/>
          </a:ln>
          <a:effectLst>
            <a:softEdge rad="112500"/>
          </a:effectLst>
        </p:spPr>
      </p:pic>
      <p:sp>
        <p:nvSpPr>
          <p:cNvPr id="4" name="テキスト ボックス 3"/>
          <p:cNvSpPr txBox="1"/>
          <p:nvPr/>
        </p:nvSpPr>
        <p:spPr>
          <a:xfrm>
            <a:off x="4733851" y="5905385"/>
            <a:ext cx="3744194" cy="400110"/>
          </a:xfrm>
          <a:prstGeom prst="rect">
            <a:avLst/>
          </a:prstGeom>
          <a:noFill/>
        </p:spPr>
        <p:txBody>
          <a:bodyPr wrap="square" rtlCol="0">
            <a:spAutoFit/>
          </a:bodyPr>
          <a:lstStyle/>
          <a:p>
            <a:r>
              <a:rPr kumimoji="1" lang="ja-JP" altLang="en-US" sz="2000" dirty="0" smtClean="0">
                <a:latin typeface="ＭＳ Ｐゴシック"/>
                <a:ea typeface="ＭＳ Ｐゴシック"/>
                <a:cs typeface="ＭＳ Ｐゴシック"/>
              </a:rPr>
              <a:t>７月</a:t>
            </a:r>
            <a:r>
              <a:rPr kumimoji="1" lang="en-US" altLang="ja-JP" sz="2000" dirty="0" smtClean="0">
                <a:latin typeface="ＭＳ Ｐゴシック"/>
                <a:ea typeface="ＭＳ Ｐゴシック"/>
                <a:cs typeface="ＭＳ Ｐゴシック"/>
              </a:rPr>
              <a:t>17</a:t>
            </a:r>
            <a:r>
              <a:rPr kumimoji="1" lang="ja-JP" altLang="en-US" sz="2000" dirty="0" smtClean="0">
                <a:latin typeface="ＭＳ Ｐゴシック"/>
                <a:ea typeface="ＭＳ Ｐゴシック"/>
                <a:cs typeface="ＭＳ Ｐゴシック"/>
              </a:rPr>
              <a:t>日（ドイツ大会決勝）</a:t>
            </a:r>
            <a:endParaRPr kumimoji="1" lang="ja-JP" altLang="en-US" sz="2000" dirty="0">
              <a:latin typeface="ＭＳ Ｐゴシック"/>
              <a:ea typeface="ＭＳ Ｐゴシック"/>
              <a:cs typeface="ＭＳ Ｐゴシック"/>
            </a:endParaRPr>
          </a:p>
        </p:txBody>
      </p:sp>
      <p:sp>
        <p:nvSpPr>
          <p:cNvPr id="5" name="スライド番号プレースホルダー 4"/>
          <p:cNvSpPr>
            <a:spLocks noGrp="1"/>
          </p:cNvSpPr>
          <p:nvPr>
            <p:ph type="sldNum" sz="quarter" idx="12"/>
          </p:nvPr>
        </p:nvSpPr>
        <p:spPr/>
        <p:txBody>
          <a:bodyPr/>
          <a:lstStyle/>
          <a:p>
            <a:fld id="{C640473A-1283-3940-A778-9678AC6792EB}" type="slidenum">
              <a:rPr kumimoji="1" lang="ja-JP" altLang="en-US" smtClean="0"/>
              <a:t>8</a:t>
            </a:fld>
            <a:endParaRPr kumimoji="1" lang="ja-JP" altLang="en-US" dirty="0"/>
          </a:p>
        </p:txBody>
      </p:sp>
    </p:spTree>
    <p:extLst>
      <p:ext uri="{BB962C8B-B14F-4D97-AF65-F5344CB8AC3E}">
        <p14:creationId xmlns:p14="http://schemas.microsoft.com/office/powerpoint/2010/main" val="3789471026"/>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5460" y="274638"/>
            <a:ext cx="9028540" cy="1143000"/>
          </a:xfrm>
        </p:spPr>
        <p:txBody>
          <a:bodyPr/>
          <a:lstStyle/>
          <a:p>
            <a:r>
              <a:rPr kumimoji="1" lang="ja-JP" altLang="en-US" dirty="0" smtClean="0">
                <a:solidFill>
                  <a:srgbClr val="008000"/>
                </a:solidFill>
                <a:latin typeface="ＤＦＰ行書体"/>
                <a:ea typeface="ＤＦＰ行書体"/>
                <a:cs typeface="ＤＦＰ行書体"/>
              </a:rPr>
              <a:t>安藤</a:t>
            </a:r>
            <a:r>
              <a:rPr kumimoji="1" lang="en-US" altLang="ja-JP" sz="4400" dirty="0" smtClean="0">
                <a:solidFill>
                  <a:srgbClr val="008000"/>
                </a:solidFill>
                <a:latin typeface="ＤＦＰ行書体"/>
                <a:ea typeface="ＤＦＰ行書体"/>
                <a:cs typeface="ＤＦＰ行書体"/>
              </a:rPr>
              <a:t>(FW</a:t>
            </a:r>
            <a:r>
              <a:rPr lang="ja-JP" altLang="en-US" sz="4400" dirty="0" smtClean="0">
                <a:solidFill>
                  <a:srgbClr val="008000"/>
                </a:solidFill>
                <a:latin typeface="ＤＦＰ行書体"/>
                <a:ea typeface="ＤＦＰ行書体"/>
                <a:cs typeface="ＤＦＰ行書体"/>
              </a:rPr>
              <a:t>）</a:t>
            </a:r>
            <a:r>
              <a:rPr kumimoji="1" lang="ja-JP" altLang="en-US" dirty="0" smtClean="0">
                <a:solidFill>
                  <a:srgbClr val="008000"/>
                </a:solidFill>
                <a:latin typeface="ＤＦＰ行書体"/>
                <a:ea typeface="ＤＦＰ行書体"/>
                <a:cs typeface="ＤＦＰ行書体"/>
              </a:rPr>
              <a:t>熊谷</a:t>
            </a:r>
            <a:r>
              <a:rPr kumimoji="1" lang="en-US" altLang="ja-JP" sz="4400" dirty="0" smtClean="0">
                <a:solidFill>
                  <a:srgbClr val="008000"/>
                </a:solidFill>
                <a:latin typeface="ＤＦＰ行書体"/>
                <a:ea typeface="ＤＦＰ行書体"/>
                <a:cs typeface="ＤＦＰ行書体"/>
              </a:rPr>
              <a:t>(DF)</a:t>
            </a:r>
            <a:r>
              <a:rPr kumimoji="1" lang="ja-JP" altLang="en-US" dirty="0" smtClean="0">
                <a:solidFill>
                  <a:srgbClr val="008000"/>
                </a:solidFill>
                <a:latin typeface="ＤＦＰ行書体"/>
                <a:ea typeface="ＤＦＰ行書体"/>
                <a:cs typeface="ＤＦＰ行書体"/>
              </a:rPr>
              <a:t>は筑波大生</a:t>
            </a:r>
            <a:endParaRPr kumimoji="1" lang="ja-JP" altLang="en-US" dirty="0">
              <a:solidFill>
                <a:srgbClr val="008000"/>
              </a:solidFill>
              <a:latin typeface="ＤＦＰ行書体"/>
              <a:ea typeface="ＤＦＰ行書体"/>
              <a:cs typeface="ＤＦＰ行書体"/>
            </a:endParaRPr>
          </a:p>
        </p:txBody>
      </p:sp>
      <p:pic>
        <p:nvPicPr>
          <p:cNvPr id="5" name="コンテンツ プレースホルダー 4"/>
          <p:cNvPicPr>
            <a:picLocks noGrp="1" noChangeAspect="1"/>
          </p:cNvPicPr>
          <p:nvPr>
            <p:ph sz="half" idx="1"/>
          </p:nvPr>
        </p:nvPicPr>
        <p:blipFill>
          <a:blip r:embed="rId2">
            <a:extLst>
              <a:ext uri="{BEBA8EAE-BF5A-486C-A8C5-ECC9F3942E4B}">
                <a14:imgProps xmlns:a14="http://schemas.microsoft.com/office/drawing/2010/main">
                  <a14:imgLayer r:embed="rId3">
                    <a14:imgEffect>
                      <a14:brightnessContrast bright="20000" contrast="-20000"/>
                    </a14:imgEffect>
                  </a14:imgLayer>
                </a14:imgProps>
              </a:ext>
            </a:extLst>
          </a:blip>
          <a:srcRect l="19607" r="19607"/>
          <a:stretch>
            <a:fillRect/>
          </a:stretch>
        </p:blipFill>
        <p:spPr>
          <a:xfrm>
            <a:off x="456040" y="1656327"/>
            <a:ext cx="3749040" cy="41021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6" name="コンテンツ プレースホルダー 5"/>
          <p:cNvPicPr>
            <a:picLocks noGrp="1" noChangeAspect="1"/>
          </p:cNvPicPr>
          <p:nvPr>
            <p:ph sz="half" idx="2"/>
          </p:nvPr>
        </p:nvPicPr>
        <p:blipFill>
          <a:blip r:embed="rId4"/>
          <a:srcRect l="19607" r="19607"/>
          <a:stretch>
            <a:fillRect/>
          </a:stretch>
        </p:blipFill>
        <p:spPr>
          <a:xfrm>
            <a:off x="4823460" y="1656327"/>
            <a:ext cx="3749040" cy="41021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7" name="テキスト ボックス 6"/>
          <p:cNvSpPr txBox="1"/>
          <p:nvPr/>
        </p:nvSpPr>
        <p:spPr>
          <a:xfrm>
            <a:off x="115460" y="5987862"/>
            <a:ext cx="4370976" cy="646331"/>
          </a:xfrm>
          <a:prstGeom prst="rect">
            <a:avLst/>
          </a:prstGeom>
          <a:noFill/>
        </p:spPr>
        <p:txBody>
          <a:bodyPr wrap="square" rtlCol="0">
            <a:spAutoFit/>
          </a:bodyPr>
          <a:lstStyle/>
          <a:p>
            <a:r>
              <a:rPr kumimoji="1" lang="ja-JP" altLang="en-US" dirty="0" smtClean="0">
                <a:latin typeface="ＭＳ Ｐゴシック"/>
                <a:ea typeface="ＭＳ Ｐゴシック"/>
                <a:cs typeface="ＭＳ Ｐゴシック"/>
              </a:rPr>
              <a:t>ボールを持つ山田学長の右</a:t>
            </a:r>
            <a:r>
              <a:rPr kumimoji="1" lang="en-US" altLang="ja-JP" dirty="0" smtClean="0">
                <a:latin typeface="ＭＳ Ｐゴシック"/>
                <a:ea typeface="ＭＳ Ｐゴシック"/>
                <a:cs typeface="ＭＳ Ｐゴシック"/>
              </a:rPr>
              <a:t> </a:t>
            </a:r>
            <a:r>
              <a:rPr kumimoji="1" lang="ja-JP" altLang="en-US" dirty="0" smtClean="0">
                <a:latin typeface="ＭＳ Ｐゴシック"/>
                <a:ea typeface="ＭＳ Ｐゴシック"/>
                <a:cs typeface="ＭＳ Ｐゴシック"/>
              </a:rPr>
              <a:t>安藤選手　　</a:t>
            </a:r>
            <a:r>
              <a:rPr kumimoji="1" lang="en-US" altLang="ja-JP" dirty="0" smtClean="0">
                <a:latin typeface="ＭＳ Ｐゴシック"/>
                <a:ea typeface="ＭＳ Ｐゴシック"/>
                <a:cs typeface="ＭＳ Ｐゴシック"/>
              </a:rPr>
              <a:t> </a:t>
            </a:r>
            <a:r>
              <a:rPr kumimoji="1" lang="ja-JP" altLang="en-US" dirty="0" smtClean="0">
                <a:latin typeface="ＭＳ Ｐゴシック"/>
                <a:ea typeface="ＭＳ Ｐゴシック"/>
                <a:cs typeface="ＭＳ Ｐゴシック"/>
              </a:rPr>
              <a:t>左</a:t>
            </a:r>
            <a:r>
              <a:rPr lang="en-US" altLang="ja-JP" dirty="0">
                <a:latin typeface="ＭＳ Ｐゴシック"/>
                <a:ea typeface="ＭＳ Ｐゴシック"/>
                <a:cs typeface="ＭＳ Ｐゴシック"/>
              </a:rPr>
              <a:t> </a:t>
            </a:r>
            <a:r>
              <a:rPr kumimoji="1" lang="ja-JP" altLang="en-US" dirty="0" smtClean="0">
                <a:latin typeface="ＭＳ Ｐゴシック"/>
                <a:ea typeface="ＭＳ Ｐゴシック"/>
                <a:cs typeface="ＭＳ Ｐゴシック"/>
              </a:rPr>
              <a:t>見汐氏（テクニカルスタッフ）は大学院生</a:t>
            </a:r>
            <a:endParaRPr kumimoji="1" lang="ja-JP" altLang="en-US" dirty="0">
              <a:latin typeface="ＭＳ Ｐゴシック"/>
              <a:ea typeface="ＭＳ Ｐゴシック"/>
              <a:cs typeface="ＭＳ Ｐゴシック"/>
            </a:endParaRPr>
          </a:p>
        </p:txBody>
      </p:sp>
      <p:sp>
        <p:nvSpPr>
          <p:cNvPr id="8" name="テキスト ボックス 7"/>
          <p:cNvSpPr txBox="1"/>
          <p:nvPr/>
        </p:nvSpPr>
        <p:spPr>
          <a:xfrm>
            <a:off x="5030745" y="5987862"/>
            <a:ext cx="3760689" cy="646331"/>
          </a:xfrm>
          <a:prstGeom prst="rect">
            <a:avLst/>
          </a:prstGeom>
          <a:noFill/>
        </p:spPr>
        <p:txBody>
          <a:bodyPr wrap="square" rtlCol="0">
            <a:spAutoFit/>
          </a:bodyPr>
          <a:lstStyle/>
          <a:p>
            <a:r>
              <a:rPr kumimoji="1" lang="ja-JP" altLang="en-US" dirty="0" smtClean="0">
                <a:latin typeface="ＭＳ Ｐゴシック"/>
                <a:ea typeface="ＭＳ Ｐゴシック"/>
                <a:cs typeface="ＭＳ Ｐゴシック"/>
              </a:rPr>
              <a:t>決勝</a:t>
            </a:r>
            <a:r>
              <a:rPr kumimoji="1" lang="en-US" altLang="ja-JP" dirty="0" smtClean="0">
                <a:latin typeface="ＭＳ Ｐゴシック"/>
                <a:ea typeface="ＭＳ Ｐゴシック"/>
                <a:cs typeface="ＭＳ Ｐゴシック"/>
              </a:rPr>
              <a:t>PK</a:t>
            </a:r>
            <a:r>
              <a:rPr kumimoji="1" lang="ja-JP" altLang="en-US" dirty="0" smtClean="0">
                <a:latin typeface="ＭＳ Ｐゴシック"/>
                <a:ea typeface="ＭＳ Ｐゴシック"/>
                <a:cs typeface="ＭＳ Ｐゴシック"/>
              </a:rPr>
              <a:t>戦の最終キッカーとなった</a:t>
            </a:r>
            <a:endParaRPr kumimoji="1" lang="en-US" altLang="ja-JP" dirty="0" smtClean="0">
              <a:latin typeface="ＭＳ Ｐゴシック"/>
              <a:ea typeface="ＭＳ Ｐゴシック"/>
              <a:cs typeface="ＭＳ Ｐゴシック"/>
            </a:endParaRPr>
          </a:p>
          <a:p>
            <a:r>
              <a:rPr lang="ja-JP" altLang="en-US" dirty="0" smtClean="0">
                <a:latin typeface="ＭＳ Ｐゴシック"/>
                <a:ea typeface="ＭＳ Ｐゴシック"/>
                <a:cs typeface="ＭＳ Ｐゴシック"/>
              </a:rPr>
              <a:t>熊谷選手は</a:t>
            </a:r>
            <a:r>
              <a:rPr lang="en-US" altLang="ja-JP" dirty="0" smtClean="0">
                <a:latin typeface="ＭＳ Ｐゴシック"/>
                <a:ea typeface="ＭＳ Ｐゴシック"/>
                <a:cs typeface="ＭＳ Ｐゴシック"/>
              </a:rPr>
              <a:t>3</a:t>
            </a:r>
            <a:r>
              <a:rPr lang="ja-JP" altLang="en-US" dirty="0" smtClean="0">
                <a:latin typeface="ＭＳ Ｐゴシック"/>
                <a:ea typeface="ＭＳ Ｐゴシック"/>
                <a:cs typeface="ＭＳ Ｐゴシック"/>
              </a:rPr>
              <a:t>年生</a:t>
            </a:r>
            <a:endParaRPr kumimoji="1" lang="ja-JP" altLang="en-US" dirty="0">
              <a:latin typeface="ＭＳ Ｐゴシック"/>
              <a:ea typeface="ＭＳ Ｐゴシック"/>
              <a:cs typeface="ＭＳ Ｐゴシック"/>
            </a:endParaRPr>
          </a:p>
        </p:txBody>
      </p:sp>
      <p:sp>
        <p:nvSpPr>
          <p:cNvPr id="9" name="スライド番号プレースホルダー 8"/>
          <p:cNvSpPr>
            <a:spLocks noGrp="1"/>
          </p:cNvSpPr>
          <p:nvPr>
            <p:ph type="sldNum" sz="quarter" idx="12"/>
          </p:nvPr>
        </p:nvSpPr>
        <p:spPr/>
        <p:txBody>
          <a:bodyPr/>
          <a:lstStyle/>
          <a:p>
            <a:fld id="{C640473A-1283-3940-A778-9678AC6792EB}" type="slidenum">
              <a:rPr kumimoji="1" lang="ja-JP" altLang="en-US" smtClean="0"/>
              <a:t>9</a:t>
            </a:fld>
            <a:endParaRPr kumimoji="1" lang="ja-JP" altLang="en-US"/>
          </a:p>
        </p:txBody>
      </p:sp>
    </p:spTree>
    <p:extLst>
      <p:ext uri="{BB962C8B-B14F-4D97-AF65-F5344CB8AC3E}">
        <p14:creationId xmlns:p14="http://schemas.microsoft.com/office/powerpoint/2010/main" val="202244824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トラベログ">
  <a:themeElements>
    <a:clrScheme name="インク瓶">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トラベログ">
      <a:majorFont>
        <a:latin typeface="Calisto MT"/>
        <a:ea typeface=""/>
        <a:cs typeface=""/>
        <a:font script="Jpan" typeface="ＭＳ 明朝"/>
        <a:font script="Hans" typeface="宋体"/>
        <a:font script="Hant" typeface="新細明體"/>
      </a:majorFont>
      <a:minorFont>
        <a:latin typeface="Calisto MT"/>
        <a:ea typeface=""/>
        <a:cs typeface=""/>
        <a:font script="Jpan" typeface="ＭＳ 明朝"/>
        <a:font script="Hans" typeface="宋体"/>
        <a:font script="Hant" typeface="新細明體"/>
      </a:minorFont>
    </a:fontScheme>
    <a:fmtScheme name="トラベログ">
      <a:fillStyleLst>
        <a:solidFill>
          <a:schemeClr val="phClr"/>
        </a:solidFill>
        <a:blipFill rotWithShape="1">
          <a:blip xmlns:r="http://schemas.openxmlformats.org/officeDocument/2006/relationships" r:embed="rId1">
            <a:duotone>
              <a:schemeClr val="phClr">
                <a:shade val="20000"/>
                <a:satMod val="130000"/>
              </a:schemeClr>
              <a:schemeClr val="phClr">
                <a:tint val="80000"/>
                <a:satMod val="150000"/>
              </a:schemeClr>
            </a:duotone>
          </a:blip>
          <a:tile tx="0" ty="0" sx="50000" sy="50000" flip="none" algn="tl"/>
        </a:blipFill>
        <a:blipFill rotWithShape="1">
          <a:blip xmlns:r="http://schemas.openxmlformats.org/officeDocument/2006/relationships" r:embed="rId2">
            <a:duotone>
              <a:schemeClr val="phClr">
                <a:shade val="20000"/>
                <a:satMod val="130000"/>
              </a:schemeClr>
              <a:schemeClr val="phClr">
                <a:tint val="80000"/>
                <a:satMod val="150000"/>
              </a:schemeClr>
            </a:duotone>
          </a:blip>
          <a:tile tx="0" ty="0" sx="50000" sy="50000" flip="none" algn="tl"/>
        </a:blip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dir="6600000" sx="102000" sy="102000" rotWithShape="0">
              <a:srgbClr val="000000">
                <a:alpha val="35000"/>
              </a:srgbClr>
            </a:outerShdw>
          </a:effectLst>
        </a:effectStyle>
        <a:effectStyle>
          <a:effectLst>
            <a:outerShdw blurRad="88900" dist="63500" dir="2400000" rotWithShape="0">
              <a:srgbClr val="000000">
                <a:alpha val="50000"/>
              </a:srgbClr>
            </a:outerShdw>
          </a:effectLst>
          <a:scene3d>
            <a:camera prst="orthographicFront">
              <a:rot lat="0" lon="0" rev="0"/>
            </a:camera>
            <a:lightRig rig="sunset" dir="t">
              <a:rot lat="0" lon="0" rev="4200000"/>
            </a:lightRig>
          </a:scene3d>
          <a:sp3d>
            <a:bevelT w="63500" h="25400" prst="coolSlant"/>
          </a:sp3d>
        </a:effectStyle>
      </a:effectStyleLst>
      <a:bgFillStyleLst>
        <a:solidFill>
          <a:schemeClr val="phClr"/>
        </a:solidFill>
        <a:gradFill rotWithShape="1">
          <a:gsLst>
            <a:gs pos="0">
              <a:schemeClr val="phClr">
                <a:tint val="50000"/>
                <a:shade val="90000"/>
                <a:hueMod val="85000"/>
                <a:satMod val="300000"/>
                <a:lumMod val="100000"/>
              </a:schemeClr>
            </a:gs>
            <a:gs pos="40000">
              <a:schemeClr val="phClr">
                <a:tint val="45000"/>
                <a:shade val="99000"/>
                <a:hueMod val="95000"/>
                <a:satMod val="300000"/>
                <a:lumMod val="100000"/>
              </a:schemeClr>
            </a:gs>
            <a:gs pos="100000">
              <a:schemeClr val="phClr">
                <a:shade val="20000"/>
                <a:hueMod val="95000"/>
                <a:satMod val="255000"/>
                <a:lumMod val="100000"/>
              </a:schemeClr>
            </a:gs>
          </a:gsLst>
          <a:path path="circle">
            <a:fillToRect l="50000" t="-80000" r="50000" b="180000"/>
          </a:path>
        </a:gradFill>
        <a:gradFill rotWithShape="1">
          <a:gsLst>
            <a:gs pos="0">
              <a:schemeClr val="phClr">
                <a:tint val="70000"/>
                <a:satMod val="2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トラベログ.thmx</Template>
  <TotalTime>717</TotalTime>
  <Words>380</Words>
  <Application>Microsoft Macintosh PowerPoint</Application>
  <PresentationFormat>画面に合わせる (4:3)</PresentationFormat>
  <Paragraphs>71</Paragraphs>
  <Slides>11</Slides>
  <Notes>2</Notes>
  <HiddenSlides>0</HiddenSlides>
  <MMClips>0</MMClips>
  <ScaleCrop>false</ScaleCrop>
  <HeadingPairs>
    <vt:vector size="4" baseType="variant">
      <vt:variant>
        <vt:lpstr>テーマ</vt:lpstr>
      </vt:variant>
      <vt:variant>
        <vt:i4>1</vt:i4>
      </vt:variant>
      <vt:variant>
        <vt:lpstr>スライド タイトル</vt:lpstr>
      </vt:variant>
      <vt:variant>
        <vt:i4>11</vt:i4>
      </vt:variant>
    </vt:vector>
  </HeadingPairs>
  <TitlesOfParts>
    <vt:vector size="12" baseType="lpstr">
      <vt:lpstr>トラベログ</vt:lpstr>
      <vt:lpstr>大震災とスポーツ界　 （真田 久 筑波大学教授)</vt:lpstr>
      <vt:lpstr>いわき市 久之浜 （7月2日現在）</vt:lpstr>
      <vt:lpstr>史上最高の世界からの支援</vt:lpstr>
      <vt:lpstr>世界のサッカー界の支援</vt:lpstr>
      <vt:lpstr>選抜高校野球大会</vt:lpstr>
      <vt:lpstr>東北楽天　岩隈の戦い</vt:lpstr>
      <vt:lpstr>東北楽天　嶋 選手会長</vt:lpstr>
      <vt:lpstr>なでしこジャパン 優勝！</vt:lpstr>
      <vt:lpstr>安藤(FW）熊谷(DF)は筑波大生</vt:lpstr>
      <vt:lpstr>なでしこ優勝の秘密</vt:lpstr>
      <vt:lpstr>To our friends around the world, Thank you for your support !</vt:lpstr>
    </vt:vector>
  </TitlesOfParts>
  <Company>筑波大学</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大震災とスポーツ界</dc:title>
  <dc:creator>sanada hisashi</dc:creator>
  <cp:lastModifiedBy>sanada hisashi</cp:lastModifiedBy>
  <cp:revision>19</cp:revision>
  <cp:lastPrinted>2011-08-07T00:33:38Z</cp:lastPrinted>
  <dcterms:created xsi:type="dcterms:W3CDTF">2011-08-06T14:21:52Z</dcterms:created>
  <dcterms:modified xsi:type="dcterms:W3CDTF">2011-08-07T02:19:05Z</dcterms:modified>
</cp:coreProperties>
</file>